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666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404C4-6E8E-4331-BC95-CE03DDF8E46B}" type="datetimeFigureOut">
              <a:rPr lang="zh-CN" altLang="en-US" smtClean="0"/>
              <a:pPr/>
              <a:t>2026/4/16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CA5B-11C3-445A-BDE5-565AFF5B332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404C4-6E8E-4331-BC95-CE03DDF8E46B}" type="datetimeFigureOut">
              <a:rPr lang="zh-CN" altLang="en-US" smtClean="0"/>
              <a:pPr/>
              <a:t>2026/4/16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CA5B-11C3-445A-BDE5-565AFF5B332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404C4-6E8E-4331-BC95-CE03DDF8E46B}" type="datetimeFigureOut">
              <a:rPr lang="zh-CN" altLang="en-US" smtClean="0"/>
              <a:pPr/>
              <a:t>2026/4/16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CA5B-11C3-445A-BDE5-565AFF5B332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404C4-6E8E-4331-BC95-CE03DDF8E46B}" type="datetimeFigureOut">
              <a:rPr lang="zh-CN" altLang="en-US" smtClean="0"/>
              <a:pPr/>
              <a:t>2026/4/16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CA5B-11C3-445A-BDE5-565AFF5B332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404C4-6E8E-4331-BC95-CE03DDF8E46B}" type="datetimeFigureOut">
              <a:rPr lang="zh-CN" altLang="en-US" smtClean="0"/>
              <a:pPr/>
              <a:t>2026/4/16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CA5B-11C3-445A-BDE5-565AFF5B332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404C4-6E8E-4331-BC95-CE03DDF8E46B}" type="datetimeFigureOut">
              <a:rPr lang="zh-CN" altLang="en-US" smtClean="0"/>
              <a:pPr/>
              <a:t>2026/4/16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CA5B-11C3-445A-BDE5-565AFF5B332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404C4-6E8E-4331-BC95-CE03DDF8E46B}" type="datetimeFigureOut">
              <a:rPr lang="zh-CN" altLang="en-US" smtClean="0"/>
              <a:pPr/>
              <a:t>2026/4/16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CA5B-11C3-445A-BDE5-565AFF5B332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404C4-6E8E-4331-BC95-CE03DDF8E46B}" type="datetimeFigureOut">
              <a:rPr lang="zh-CN" altLang="en-US" smtClean="0"/>
              <a:pPr/>
              <a:t>2026/4/16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CA5B-11C3-445A-BDE5-565AFF5B332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404C4-6E8E-4331-BC95-CE03DDF8E46B}" type="datetimeFigureOut">
              <a:rPr lang="zh-CN" altLang="en-US" smtClean="0"/>
              <a:pPr/>
              <a:t>2026/4/16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CA5B-11C3-445A-BDE5-565AFF5B332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404C4-6E8E-4331-BC95-CE03DDF8E46B}" type="datetimeFigureOut">
              <a:rPr lang="zh-CN" altLang="en-US" smtClean="0"/>
              <a:pPr/>
              <a:t>2026/4/16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CA5B-11C3-445A-BDE5-565AFF5B332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404C4-6E8E-4331-BC95-CE03DDF8E46B}" type="datetimeFigureOut">
              <a:rPr lang="zh-CN" altLang="en-US" smtClean="0"/>
              <a:pPr/>
              <a:t>2026/4/16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CCA5B-11C3-445A-BDE5-565AFF5B332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5404C4-6E8E-4331-BC95-CE03DDF8E46B}" type="datetimeFigureOut">
              <a:rPr lang="zh-CN" altLang="en-US" smtClean="0"/>
              <a:pPr/>
              <a:t>2026/4/16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CCA5B-11C3-445A-BDE5-565AFF5B332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714348" y="428604"/>
            <a:ext cx="8072494" cy="928694"/>
          </a:xfrm>
        </p:spPr>
        <p:txBody>
          <a:bodyPr>
            <a:normAutofit fontScale="90000"/>
          </a:bodyPr>
          <a:lstStyle/>
          <a:p>
            <a:r>
              <a:rPr lang="zh-CN" altLang="en-US" sz="3200" dirty="0" smtClean="0">
                <a:latin typeface="+mj-ea"/>
              </a:rPr>
              <a:t>项目</a:t>
            </a:r>
            <a:r>
              <a:rPr lang="en-US" altLang="zh-CN" sz="3200" dirty="0" smtClean="0">
                <a:latin typeface="+mj-ea"/>
              </a:rPr>
              <a:t>20:</a:t>
            </a:r>
            <a:r>
              <a:rPr lang="zh-CN" altLang="en-US" sz="3200" dirty="0" smtClean="0">
                <a:latin typeface="+mj-ea"/>
              </a:rPr>
              <a:t>全自动微生物鉴定及药敏分析系统</a:t>
            </a:r>
            <a:r>
              <a:rPr lang="en-US" altLang="zh-CN" sz="3200" dirty="0" smtClean="0">
                <a:latin typeface="+mj-ea"/>
              </a:rPr>
              <a:t/>
            </a:r>
            <a:br>
              <a:rPr lang="en-US" altLang="zh-CN" sz="3200" dirty="0" smtClean="0">
                <a:latin typeface="+mj-ea"/>
              </a:rPr>
            </a:br>
            <a:r>
              <a:rPr lang="zh-CN" altLang="en-US" sz="3200" dirty="0" smtClean="0">
                <a:latin typeface="+mj-ea"/>
              </a:rPr>
              <a:t>生产厂家：某某厂家</a:t>
            </a:r>
            <a:endParaRPr lang="zh-CN" altLang="en-US" sz="3200" dirty="0">
              <a:latin typeface="+mj-ea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071802" y="4143356"/>
            <a:ext cx="5429288" cy="2714644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zh-CN" altLang="en-US" sz="2400" dirty="0" smtClean="0">
                <a:solidFill>
                  <a:schemeClr val="tx1"/>
                </a:solidFill>
                <a:latin typeface="+mj-ea"/>
                <a:ea typeface="+mj-ea"/>
                <a:cs typeface="+mj-cs"/>
              </a:rPr>
              <a:t>二、参调型号</a:t>
            </a:r>
            <a:r>
              <a:rPr lang="zh-CN" altLang="en-US" sz="2400" dirty="0" smtClean="0">
                <a:solidFill>
                  <a:schemeClr val="tx1"/>
                </a:solidFill>
                <a:latin typeface="+mj-ea"/>
                <a:ea typeface="+mj-ea"/>
                <a:cs typeface="+mj-cs"/>
              </a:rPr>
              <a:t>：A</a:t>
            </a:r>
            <a:r>
              <a:rPr lang="en-US" altLang="zh-CN" sz="2400" dirty="0" smtClean="0">
                <a:solidFill>
                  <a:schemeClr val="tx1"/>
                </a:solidFill>
                <a:latin typeface="+mj-ea"/>
                <a:ea typeface="+mj-ea"/>
                <a:cs typeface="+mj-cs"/>
              </a:rPr>
              <a:t>123</a:t>
            </a:r>
          </a:p>
          <a:p>
            <a:pPr algn="l"/>
            <a:r>
              <a:rPr lang="zh-CN" altLang="en-US" sz="2400" dirty="0" smtClean="0">
                <a:solidFill>
                  <a:schemeClr val="tx1"/>
                </a:solidFill>
                <a:latin typeface="+mj-ea"/>
                <a:ea typeface="+mj-ea"/>
                <a:cs typeface="+mj-cs"/>
              </a:rPr>
              <a:t>三、报价</a:t>
            </a:r>
            <a:r>
              <a:rPr lang="zh-CN" altLang="en-US" sz="2400" dirty="0" smtClean="0">
                <a:solidFill>
                  <a:schemeClr val="tx1"/>
                </a:solidFill>
                <a:latin typeface="+mj-ea"/>
                <a:ea typeface="+mj-ea"/>
                <a:cs typeface="+mj-cs"/>
              </a:rPr>
              <a:t>：某万元</a:t>
            </a:r>
            <a:endParaRPr lang="en-US" altLang="zh-CN" sz="2400" dirty="0" smtClean="0">
              <a:solidFill>
                <a:schemeClr val="tx1"/>
              </a:solidFill>
              <a:latin typeface="+mj-ea"/>
              <a:ea typeface="+mj-ea"/>
              <a:cs typeface="+mj-cs"/>
            </a:endParaRPr>
          </a:p>
          <a:p>
            <a:pPr algn="l"/>
            <a:r>
              <a:rPr lang="zh-CN" altLang="en-US" sz="2400" dirty="0" smtClean="0">
                <a:solidFill>
                  <a:schemeClr val="tx1"/>
                </a:solidFill>
                <a:latin typeface="+mj-ea"/>
                <a:ea typeface="+mj-ea"/>
                <a:cs typeface="+mj-cs"/>
              </a:rPr>
              <a:t>四、质</a:t>
            </a:r>
            <a:r>
              <a:rPr lang="zh-CN" altLang="en-US" sz="2400" dirty="0" smtClean="0">
                <a:solidFill>
                  <a:schemeClr val="tx1"/>
                </a:solidFill>
                <a:latin typeface="+mj-ea"/>
                <a:ea typeface="+mj-ea"/>
                <a:cs typeface="+mj-cs"/>
              </a:rPr>
              <a:t>保：几年</a:t>
            </a:r>
            <a:endParaRPr lang="en-US" altLang="zh-CN" sz="2400" dirty="0" smtClean="0">
              <a:solidFill>
                <a:schemeClr val="tx1"/>
              </a:solidFill>
              <a:latin typeface="+mj-ea"/>
              <a:ea typeface="+mj-ea"/>
              <a:cs typeface="+mj-cs"/>
            </a:endParaRPr>
          </a:p>
          <a:p>
            <a:pPr algn="l"/>
            <a:r>
              <a:rPr lang="zh-CN" altLang="en-US" sz="2400" dirty="0" smtClean="0">
                <a:solidFill>
                  <a:schemeClr val="tx1"/>
                </a:solidFill>
                <a:latin typeface="+mj-ea"/>
                <a:ea typeface="+mj-ea"/>
                <a:cs typeface="+mj-cs"/>
              </a:rPr>
              <a:t>五、业绩：</a:t>
            </a:r>
            <a:endParaRPr lang="en-US" altLang="zh-CN" sz="2400" dirty="0" smtClean="0">
              <a:solidFill>
                <a:schemeClr val="tx1"/>
              </a:solidFill>
              <a:latin typeface="+mj-ea"/>
              <a:ea typeface="+mj-ea"/>
              <a:cs typeface="+mj-cs"/>
            </a:endParaRPr>
          </a:p>
          <a:p>
            <a:pPr algn="l"/>
            <a:r>
              <a:rPr lang="zh-CN" altLang="en-US" sz="2400" dirty="0" smtClean="0">
                <a:solidFill>
                  <a:schemeClr val="tx1"/>
                </a:solidFill>
                <a:latin typeface="+mj-ea"/>
                <a:ea typeface="+mj-ea"/>
                <a:cs typeface="+mj-cs"/>
              </a:rPr>
              <a:t>六、有无配套耗材：有</a:t>
            </a:r>
            <a:r>
              <a:rPr lang="en-US" altLang="zh-CN" sz="2400" dirty="0" smtClean="0">
                <a:solidFill>
                  <a:schemeClr val="tx1"/>
                </a:solidFill>
                <a:latin typeface="+mj-ea"/>
                <a:ea typeface="+mj-ea"/>
                <a:cs typeface="+mj-cs"/>
              </a:rPr>
              <a:t>/</a:t>
            </a:r>
            <a:r>
              <a:rPr lang="zh-CN" altLang="en-US" sz="2400" dirty="0" smtClean="0">
                <a:solidFill>
                  <a:schemeClr val="tx1"/>
                </a:solidFill>
                <a:latin typeface="+mj-ea"/>
                <a:ea typeface="+mj-ea"/>
                <a:cs typeface="+mj-cs"/>
              </a:rPr>
              <a:t>无</a:t>
            </a:r>
            <a:endParaRPr lang="en-US" altLang="zh-CN" sz="2400" dirty="0" smtClean="0">
              <a:solidFill>
                <a:schemeClr val="tx1"/>
              </a:solidFill>
              <a:latin typeface="+mj-ea"/>
              <a:ea typeface="+mj-ea"/>
              <a:cs typeface="+mj-cs"/>
            </a:endParaRPr>
          </a:p>
          <a:p>
            <a:pPr algn="l"/>
            <a:r>
              <a:rPr lang="zh-CN" altLang="en-US" sz="2400" dirty="0" smtClean="0">
                <a:solidFill>
                  <a:schemeClr val="tx1"/>
                </a:solidFill>
                <a:latin typeface="+mj-ea"/>
                <a:ea typeface="+mj-ea"/>
                <a:cs typeface="+mj-cs"/>
              </a:rPr>
              <a:t>七、耗材是否专机专配：是</a:t>
            </a:r>
            <a:r>
              <a:rPr lang="en-US" altLang="zh-CN" sz="2400" dirty="0" smtClean="0">
                <a:solidFill>
                  <a:schemeClr val="tx1"/>
                </a:solidFill>
                <a:latin typeface="+mj-ea"/>
                <a:ea typeface="+mj-ea"/>
                <a:cs typeface="+mj-cs"/>
              </a:rPr>
              <a:t>/</a:t>
            </a:r>
            <a:r>
              <a:rPr lang="zh-CN" altLang="en-US" sz="2400" dirty="0" smtClean="0">
                <a:solidFill>
                  <a:schemeClr val="tx1"/>
                </a:solidFill>
                <a:latin typeface="+mj-ea"/>
                <a:ea typeface="+mj-ea"/>
                <a:cs typeface="+mj-cs"/>
              </a:rPr>
              <a:t>否</a:t>
            </a:r>
            <a:endParaRPr lang="en-US" altLang="zh-CN" sz="2400" dirty="0" smtClean="0">
              <a:solidFill>
                <a:schemeClr val="tx1"/>
              </a:solidFill>
              <a:latin typeface="+mj-ea"/>
              <a:ea typeface="+mj-ea"/>
              <a:cs typeface="+mj-cs"/>
            </a:endParaRPr>
          </a:p>
          <a:p>
            <a:pPr algn="l"/>
            <a:r>
              <a:rPr lang="zh-CN" altLang="en-US" sz="2400" dirty="0" smtClean="0">
                <a:solidFill>
                  <a:schemeClr val="tx1"/>
                </a:solidFill>
                <a:latin typeface="+mj-ea"/>
                <a:ea typeface="+mj-ea"/>
                <a:cs typeface="+mj-cs"/>
              </a:rPr>
              <a:t>八、耗材报价： 元</a:t>
            </a:r>
            <a:r>
              <a:rPr lang="en-US" altLang="zh-CN" sz="2400" dirty="0" smtClean="0">
                <a:solidFill>
                  <a:schemeClr val="tx1"/>
                </a:solidFill>
                <a:latin typeface="+mj-ea"/>
                <a:ea typeface="+mj-ea"/>
                <a:cs typeface="+mj-cs"/>
              </a:rPr>
              <a:t>/</a:t>
            </a:r>
            <a:r>
              <a:rPr lang="zh-CN" altLang="en-US" sz="2400" dirty="0" smtClean="0">
                <a:solidFill>
                  <a:schemeClr val="tx1"/>
                </a:solidFill>
                <a:latin typeface="+mj-ea"/>
                <a:ea typeface="+mj-ea"/>
                <a:cs typeface="+mj-cs"/>
              </a:rPr>
              <a:t>规格</a:t>
            </a:r>
            <a:endParaRPr lang="en-US" altLang="zh-CN" sz="2400" dirty="0" smtClean="0">
              <a:solidFill>
                <a:schemeClr val="tx1"/>
              </a:solidFill>
              <a:latin typeface="+mj-ea"/>
              <a:ea typeface="+mj-ea"/>
              <a:cs typeface="+mj-cs"/>
            </a:endParaRPr>
          </a:p>
          <a:p>
            <a:pPr algn="l"/>
            <a:endParaRPr lang="zh-CN" altLang="en-US" dirty="0"/>
          </a:p>
        </p:txBody>
      </p:sp>
      <p:sp>
        <p:nvSpPr>
          <p:cNvPr id="4" name="标题 1"/>
          <p:cNvSpPr txBox="1">
            <a:spLocks/>
          </p:cNvSpPr>
          <p:nvPr/>
        </p:nvSpPr>
        <p:spPr>
          <a:xfrm>
            <a:off x="285720" y="1428736"/>
            <a:ext cx="1785950" cy="10001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200" dirty="0" smtClean="0">
                <a:latin typeface="+mj-ea"/>
                <a:ea typeface="+mj-ea"/>
                <a:cs typeface="+mj-cs"/>
              </a:rPr>
              <a:t>设备照片</a:t>
            </a:r>
            <a:endParaRPr kumimoji="0" lang="zh-CN" alt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j-cs"/>
            </a:endParaRPr>
          </a:p>
        </p:txBody>
      </p:sp>
      <p:sp>
        <p:nvSpPr>
          <p:cNvPr id="5" name="副标题 2"/>
          <p:cNvSpPr txBox="1">
            <a:spLocks/>
          </p:cNvSpPr>
          <p:nvPr/>
        </p:nvSpPr>
        <p:spPr>
          <a:xfrm>
            <a:off x="3071802" y="1643050"/>
            <a:ext cx="5643602" cy="214314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zh-CN" altLang="en-US" sz="2800" dirty="0" smtClean="0">
                <a:latin typeface="+mj-ea"/>
                <a:ea typeface="+mj-ea"/>
                <a:cs typeface="+mj-cs"/>
              </a:rPr>
              <a:t>一、设备优于</a:t>
            </a:r>
            <a:r>
              <a:rPr lang="zh-CN" altLang="en-US" sz="2800" dirty="0" smtClean="0">
                <a:latin typeface="+mj-ea"/>
                <a:ea typeface="+mj-ea"/>
                <a:cs typeface="+mj-cs"/>
              </a:rPr>
              <a:t>其他厂家</a:t>
            </a:r>
            <a:r>
              <a:rPr lang="zh-CN" altLang="en-US" sz="2800" dirty="0" smtClean="0">
                <a:latin typeface="+mj-ea"/>
                <a:ea typeface="+mj-ea"/>
                <a:cs typeface="+mj-cs"/>
              </a:rPr>
              <a:t>的参数：</a:t>
            </a:r>
            <a:endParaRPr lang="en-US" altLang="zh-CN" sz="2800" dirty="0" smtClean="0">
              <a:latin typeface="+mj-ea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zh-CN" sz="2800" dirty="0" smtClean="0">
                <a:latin typeface="+mj-ea"/>
                <a:ea typeface="+mj-ea"/>
                <a:cs typeface="+mj-cs"/>
              </a:rPr>
              <a:t>1.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zh-CN" sz="2800" dirty="0" smtClean="0">
                <a:latin typeface="+mj-ea"/>
                <a:ea typeface="+mj-ea"/>
                <a:cs typeface="+mj-cs"/>
              </a:rPr>
              <a:t>2.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zh-CN" sz="2800" dirty="0" smtClean="0">
                <a:latin typeface="+mj-ea"/>
                <a:ea typeface="+mj-ea"/>
                <a:cs typeface="+mj-cs"/>
              </a:rPr>
              <a:t>3.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zh-CN" sz="2800" dirty="0" smtClean="0">
                <a:latin typeface="+mj-ea"/>
                <a:ea typeface="+mj-ea"/>
                <a:cs typeface="+mj-cs"/>
              </a:rPr>
              <a:t>……</a:t>
            </a:r>
            <a:endParaRPr lang="zh-CN" altLang="en-US" sz="2800" dirty="0">
              <a:latin typeface="+mj-ea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357430"/>
            <a:ext cx="2307931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83</Words>
  <Application>Microsoft Office PowerPoint</Application>
  <PresentationFormat>全屏显示(4:3)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项目20:全自动微生物鉴定及药敏分析系统 生产厂家：某某厂家</vt:lpstr>
    </vt:vector>
  </TitlesOfParts>
  <Company>china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项目20:全自动微生物鉴定及药敏分析系统 生产厂家：某某厂家</dc:title>
  <dc:creator>代保才</dc:creator>
  <cp:lastModifiedBy>代保才</cp:lastModifiedBy>
  <cp:revision>10</cp:revision>
  <dcterms:created xsi:type="dcterms:W3CDTF">2026-04-15T07:56:55Z</dcterms:created>
  <dcterms:modified xsi:type="dcterms:W3CDTF">2026-04-16T01:32:29Z</dcterms:modified>
</cp:coreProperties>
</file>