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2"/>
  </p:sldMasterIdLst>
  <p:notesMasterIdLst>
    <p:notesMasterId r:id="rId37"/>
  </p:notesMasterIdLst>
  <p:sldIdLst>
    <p:sldId id="754" r:id="rId3"/>
    <p:sldId id="257" r:id="rId4"/>
    <p:sldId id="448" r:id="rId5"/>
    <p:sldId id="449" r:id="rId6"/>
    <p:sldId id="260" r:id="rId7"/>
    <p:sldId id="401" r:id="rId8"/>
    <p:sldId id="403" r:id="rId9"/>
    <p:sldId id="408" r:id="rId10"/>
    <p:sldId id="423" r:id="rId11"/>
    <p:sldId id="422" r:id="rId12"/>
    <p:sldId id="406" r:id="rId13"/>
    <p:sldId id="452" r:id="rId14"/>
    <p:sldId id="453" r:id="rId15"/>
    <p:sldId id="409" r:id="rId16"/>
    <p:sldId id="526" r:id="rId17"/>
    <p:sldId id="419" r:id="rId18"/>
    <p:sldId id="434" r:id="rId19"/>
    <p:sldId id="420" r:id="rId20"/>
    <p:sldId id="430" r:id="rId21"/>
    <p:sldId id="469" r:id="rId22"/>
    <p:sldId id="513" r:id="rId23"/>
    <p:sldId id="566" r:id="rId24"/>
    <p:sldId id="440" r:id="rId25"/>
    <p:sldId id="468" r:id="rId26"/>
    <p:sldId id="511" r:id="rId27"/>
    <p:sldId id="472" r:id="rId28"/>
    <p:sldId id="471" r:id="rId29"/>
    <p:sldId id="519" r:id="rId30"/>
    <p:sldId id="459" r:id="rId31"/>
    <p:sldId id="525" r:id="rId32"/>
    <p:sldId id="568" r:id="rId33"/>
    <p:sldId id="454" r:id="rId34"/>
    <p:sldId id="404" r:id="rId35"/>
    <p:sldId id="425" r:id="rId36"/>
  </p:sldIdLst>
  <p:sldSz cx="9144000" cy="6858000" type="screen4x3"/>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33CC"/>
    <a:srgbClr val="00CC00"/>
    <a:srgbClr val="00FF99"/>
    <a:srgbClr val="FFF8EF"/>
    <a:srgbClr val="FFCCFF"/>
    <a:srgbClr val="FFFFCC"/>
    <a:srgbClr val="FDF0D7"/>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浅色样式 2 - 强调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14" autoAdjust="0"/>
    <p:restoredTop sz="95220" autoAdjust="0"/>
  </p:normalViewPr>
  <p:slideViewPr>
    <p:cSldViewPr showGuides="1">
      <p:cViewPr varScale="1">
        <p:scale>
          <a:sx n="84" d="100"/>
          <a:sy n="84" d="100"/>
        </p:scale>
        <p:origin x="1146" y="42"/>
      </p:cViewPr>
      <p:guideLst>
        <p:guide orient="horz" pos="2160"/>
        <p:guide pos="2880"/>
      </p:guideLst>
    </p:cSldViewPr>
  </p:slideViewPr>
  <p:outlineViewPr>
    <p:cViewPr>
      <p:scale>
        <a:sx n="33" d="100"/>
        <a:sy n="33" d="100"/>
      </p:scale>
      <p:origin x="0" y="-579"/>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2853"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41509412389"/>
          <c:y val="5.66442400815928E-2"/>
          <c:w val="0.84392371877443795"/>
          <c:h val="0.79999657173221805"/>
        </c:manualLayout>
      </c:layout>
      <c:barChart>
        <c:barDir val="col"/>
        <c:grouping val="clustered"/>
        <c:varyColors val="0"/>
        <c:ser>
          <c:idx val="0"/>
          <c:order val="0"/>
          <c:tx>
            <c:strRef>
              <c:f>Sheet1!$B$1</c:f>
              <c:strCache>
                <c:ptCount val="1"/>
                <c:pt idx="0">
                  <c:v>中国</c:v>
                </c:pt>
              </c:strCache>
            </c:strRef>
          </c:tx>
          <c:spPr>
            <a:solidFill>
              <a:srgbClr val="338B64"/>
            </a:solidFill>
            <a:ln w="9525" cap="flat" cmpd="sng" algn="ctr">
              <a:solidFill>
                <a:schemeClr val="accent1">
                  <a:shade val="95000"/>
                </a:schemeClr>
              </a:solidFill>
              <a:round/>
            </a:ln>
            <a:effectLst>
              <a:outerShdw blurRad="38100" dist="25400" dir="5400000" rotWithShape="0">
                <a:srgbClr val="000000">
                  <a:alpha val="4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200" b="1"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Sheet1!$A$2:$A$6</c:f>
              <c:strCache>
                <c:ptCount val="5"/>
                <c:pt idx="0">
                  <c:v>肺癌</c:v>
                </c:pt>
                <c:pt idx="1">
                  <c:v>胃癌</c:v>
                </c:pt>
                <c:pt idx="2">
                  <c:v>肝癌</c:v>
                </c:pt>
                <c:pt idx="3">
                  <c:v>结直肠癌</c:v>
                </c:pt>
                <c:pt idx="4">
                  <c:v>乳腺癌</c:v>
                </c:pt>
              </c:strCache>
            </c:strRef>
          </c:cat>
          <c:val>
            <c:numRef>
              <c:f>Sheet1!$B$2:$B$6</c:f>
              <c:numCache>
                <c:formatCode>0.0_ </c:formatCode>
                <c:ptCount val="5"/>
                <c:pt idx="0">
                  <c:v>19.7</c:v>
                </c:pt>
                <c:pt idx="1">
                  <c:v>35.1</c:v>
                </c:pt>
                <c:pt idx="2">
                  <c:v>12.1</c:v>
                </c:pt>
                <c:pt idx="3">
                  <c:v>56.9</c:v>
                </c:pt>
                <c:pt idx="4">
                  <c:v>82</c:v>
                </c:pt>
              </c:numCache>
            </c:numRef>
          </c:val>
          <c:extLst>
            <c:ext xmlns:c16="http://schemas.microsoft.com/office/drawing/2014/chart" uri="{C3380CC4-5D6E-409C-BE32-E72D297353CC}">
              <c16:uniqueId val="{00000000-6BBB-4ABD-888F-F4D5875EB4E3}"/>
            </c:ext>
          </c:extLst>
        </c:ser>
        <c:ser>
          <c:idx val="1"/>
          <c:order val="1"/>
          <c:tx>
            <c:strRef>
              <c:f>Sheet1!$C$1</c:f>
              <c:strCache>
                <c:ptCount val="1"/>
                <c:pt idx="0">
                  <c:v>美国</c:v>
                </c:pt>
              </c:strCache>
            </c:strRef>
          </c:tx>
          <c:spPr>
            <a:solidFill>
              <a:schemeClr val="tx1">
                <a:lumMod val="50000"/>
                <a:lumOff val="50000"/>
              </a:schemeClr>
            </a:solidFill>
            <a:ln w="9525" cap="flat" cmpd="sng" algn="ctr">
              <a:noFill/>
              <a:round/>
            </a:ln>
            <a:effectLst>
              <a:outerShdw blurRad="38100" dist="25400" dir="5400000" rotWithShape="0">
                <a:srgbClr val="000000">
                  <a:alpha val="4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Sheet1!$A$2:$A$6</c:f>
              <c:strCache>
                <c:ptCount val="5"/>
                <c:pt idx="0">
                  <c:v>肺癌</c:v>
                </c:pt>
                <c:pt idx="1">
                  <c:v>胃癌</c:v>
                </c:pt>
                <c:pt idx="2">
                  <c:v>肝癌</c:v>
                </c:pt>
                <c:pt idx="3">
                  <c:v>结直肠癌</c:v>
                </c:pt>
                <c:pt idx="4">
                  <c:v>乳腺癌</c:v>
                </c:pt>
              </c:strCache>
            </c:strRef>
          </c:cat>
          <c:val>
            <c:numRef>
              <c:f>Sheet1!$C$2:$C$6</c:f>
              <c:numCache>
                <c:formatCode>General</c:formatCode>
                <c:ptCount val="5"/>
                <c:pt idx="0">
                  <c:v>21.2</c:v>
                </c:pt>
                <c:pt idx="1">
                  <c:v>33.1</c:v>
                </c:pt>
                <c:pt idx="2">
                  <c:v>17.399999999999999</c:v>
                </c:pt>
                <c:pt idx="3">
                  <c:v>64.900000000000006</c:v>
                </c:pt>
                <c:pt idx="4">
                  <c:v>90.2</c:v>
                </c:pt>
              </c:numCache>
            </c:numRef>
          </c:val>
          <c:extLst>
            <c:ext xmlns:c16="http://schemas.microsoft.com/office/drawing/2014/chart" uri="{C3380CC4-5D6E-409C-BE32-E72D297353CC}">
              <c16:uniqueId val="{00000001-6BBB-4ABD-888F-F4D5875EB4E3}"/>
            </c:ext>
          </c:extLst>
        </c:ser>
        <c:dLbls>
          <c:showLegendKey val="0"/>
          <c:showVal val="1"/>
          <c:showCatName val="0"/>
          <c:showSerName val="0"/>
          <c:showPercent val="0"/>
          <c:showBubbleSize val="0"/>
        </c:dLbls>
        <c:gapWidth val="161"/>
        <c:overlap val="-4"/>
        <c:axId val="893104640"/>
        <c:axId val="893125024"/>
      </c:barChart>
      <c:catAx>
        <c:axId val="89310464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zh-CN" sz="1050" b="0" i="0" u="none" strike="noStrike" kern="1200" spc="2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893125024"/>
        <c:crosses val="autoZero"/>
        <c:auto val="1"/>
        <c:lblAlgn val="ctr"/>
        <c:lblOffset val="100"/>
        <c:noMultiLvlLbl val="0"/>
      </c:catAx>
      <c:valAx>
        <c:axId val="893125024"/>
        <c:scaling>
          <c:orientation val="minMax"/>
        </c:scaling>
        <c:delete val="0"/>
        <c:axPos val="l"/>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lang="zh-CN" sz="1050" b="0" i="0" u="none" strike="noStrike" kern="1200" spc="2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893104640"/>
        <c:crosses val="autoZero"/>
        <c:crossBetween val="between"/>
      </c:valAx>
      <c:spPr>
        <a:gradFill>
          <a:gsLst>
            <a:gs pos="0">
              <a:schemeClr val="lt1"/>
            </a:gs>
            <a:gs pos="100000">
              <a:schemeClr val="lt1">
                <a:lumMod val="95000"/>
              </a:schemeClr>
            </a:gs>
          </a:gsLst>
          <a:lin ang="5400000" scaled="0"/>
        </a:gradFill>
        <a:ln>
          <a:noFill/>
        </a:ln>
        <a:effectLst/>
      </c:spPr>
    </c:plotArea>
    <c:legend>
      <c:legendPos val="t"/>
      <c:layout>
        <c:manualLayout>
          <c:xMode val="edge"/>
          <c:yMode val="edge"/>
          <c:x val="0.34890881680359098"/>
          <c:y val="2.5878906415829201E-2"/>
          <c:w val="0.309066282713644"/>
          <c:h val="9.3345079594618102E-2"/>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solidFill>
      <a:schemeClr val="lt1"/>
    </a:solidFill>
    <a:ln w="9525" cap="flat" cmpd="sng" algn="ctr">
      <a:noFill/>
      <a:round/>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5"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5"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5" kern="1200"/>
  </cs:chartArea>
  <cs:dataLabel>
    <cs:lnRef idx="0"/>
    <cs:fillRef idx="0"/>
    <cs:effectRef idx="0"/>
    <cs:fontRef idx="minor">
      <a:schemeClr val="dk1">
        <a:lumMod val="65000"/>
        <a:lumOff val="3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5" kern="1200"/>
  </cs:legend>
  <cs:plotArea>
    <cs:lnRef idx="0"/>
    <cs:fillRef idx="0"/>
    <cs:effectRef idx="0"/>
    <cs:fontRef idx="minor">
      <a:schemeClr val="dk1"/>
    </cs:fontRef>
    <cs:spPr>
      <a:gradFill>
        <a:gsLst>
          <a:gs pos="0">
            <a:schemeClr val="lt1"/>
          </a:gs>
          <a:gs pos="100000">
            <a:schemeClr val="lt1">
              <a:lumMod val="9500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5"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5" kern="1200" spc="20" baseline="0"/>
  </cs:valueAxis>
  <cs:wall>
    <cs:lnRef idx="0"/>
    <cs:fillRef idx="0"/>
    <cs:effectRef idx="0"/>
    <cs:fontRef idx="minor">
      <a:schemeClr val="dk1"/>
    </cs:fontRef>
  </cs:wall>
</cs:chartStyle>
</file>

<file path=ppt/diagrams/_rels/data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3">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3">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2">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1AB0B54-3C69-4D02-83EC-2A4C6D6CD8F7}" type="doc">
      <dgm:prSet loTypeId="urn:microsoft.com/office/officeart/2005/8/layout/hierarchy6" loCatId="hierarchy" qsTypeId="urn:microsoft.com/office/officeart/2005/8/quickstyle/simple1#1" qsCatId="simple" csTypeId="urn:microsoft.com/office/officeart/2005/8/colors/accent1_2#1" csCatId="accent1" phldr="1"/>
      <dgm:spPr/>
      <dgm:t>
        <a:bodyPr/>
        <a:lstStyle/>
        <a:p>
          <a:endParaRPr lang="zh-CN" altLang="en-US"/>
        </a:p>
      </dgm:t>
    </dgm:pt>
    <dgm:pt modelId="{916B8CF6-2743-4E3A-BDA8-9FDAC75B9F40}" type="parTrans" cxnId="{462F7464-2259-433B-9042-9147413BAA1C}">
      <dgm:prSet/>
      <dgm:spPr/>
      <dgm:t>
        <a:bodyPr/>
        <a:lstStyle/>
        <a:p>
          <a:pPr algn="ctr"/>
          <a:endParaRPr lang="zh-CN" altLang="en-US"/>
        </a:p>
      </dgm:t>
    </dgm:pt>
    <dgm:pt modelId="{D73E499F-3732-4ADD-882A-1BE1B966AF26}">
      <dgm:prSet phldrT="[文本]" custT="1"/>
      <dgm:spPr/>
      <dgm:t>
        <a:bodyPr/>
        <a:lstStyle/>
        <a:p>
          <a:pPr algn="ctr"/>
          <a:r>
            <a:rPr lang="zh-CN" altLang="en-US" sz="2000" b="1">
              <a:solidFill>
                <a:schemeClr val="bg1"/>
              </a:solidFill>
              <a:latin typeface="黑体" panose="02010609060101010101" pitchFamily="49" charset="-122"/>
              <a:ea typeface="华文楷体" panose="02010600040101010101" charset="-122"/>
            </a:rPr>
            <a:t>我国结直肠癌发病率：</a:t>
          </a:r>
          <a:br>
            <a:rPr lang="en-US" altLang="zh-CN" sz="2000" b="1">
              <a:solidFill>
                <a:schemeClr val="bg1"/>
              </a:solidFill>
              <a:latin typeface="黑体" panose="02010609060101010101" pitchFamily="49" charset="-122"/>
              <a:ea typeface="华文楷体" panose="02010600040101010101" charset="-122"/>
            </a:rPr>
          </a:br>
          <a:r>
            <a:rPr lang="en-US" altLang="zh-CN" sz="2000" b="1">
              <a:solidFill>
                <a:schemeClr val="bg1"/>
              </a:solidFill>
              <a:latin typeface="黑体" panose="02010609060101010101" pitchFamily="49" charset="-122"/>
              <a:ea typeface="华文楷体" panose="02010600040101010101" charset="-122"/>
            </a:rPr>
            <a:t>29.07/10</a:t>
          </a:r>
          <a:r>
            <a:rPr lang="zh-CN" altLang="en-US" sz="2000" b="1">
              <a:solidFill>
                <a:schemeClr val="bg1"/>
              </a:solidFill>
              <a:latin typeface="黑体" panose="02010609060101010101" pitchFamily="49" charset="-122"/>
              <a:ea typeface="华文楷体" panose="02010600040101010101" charset="-122"/>
            </a:rPr>
            <a:t>万</a:t>
          </a:r>
        </a:p>
      </dgm:t>
    </dgm:pt>
    <dgm:pt modelId="{F24A27C6-C9E2-460F-B1E2-F85F3703BA67}" type="parTrans" cxnId="{D9EE9F13-ADB6-4B67-9A02-C5EC2CCAC807}">
      <dgm:prSet/>
      <dgm:spPr/>
      <dgm:t>
        <a:bodyPr/>
        <a:lstStyle/>
        <a:p>
          <a:pPr algn="ctr"/>
          <a:endParaRPr lang="zh-CN" altLang="en-US"/>
        </a:p>
      </dgm:t>
    </dgm:pt>
    <dgm:pt modelId="{EAEEF4E2-AE22-4DD2-AEA0-3472A68D1F3E}">
      <dgm:prSet phldrT="[文本]" custT="1"/>
      <dgm:spPr/>
      <dgm:t>
        <a:bodyPr/>
        <a:lstStyle/>
        <a:p>
          <a:pPr algn="ctr"/>
          <a:r>
            <a:rPr lang="zh-CN" altLang="en-US" sz="2000" b="1">
              <a:solidFill>
                <a:schemeClr val="bg1"/>
              </a:solidFill>
              <a:latin typeface="黑体" panose="02010609060101010101" pitchFamily="49" charset="-122"/>
              <a:ea typeface="黑体" panose="02010609060101010101" pitchFamily="49" charset="-122"/>
            </a:rPr>
            <a:t>男性：</a:t>
          </a:r>
          <a:br>
            <a:rPr lang="en-US" altLang="zh-CN" sz="2000" b="1">
              <a:solidFill>
                <a:schemeClr val="bg1"/>
              </a:solidFill>
              <a:latin typeface="黑体" panose="02010609060101010101" pitchFamily="49" charset="-122"/>
              <a:ea typeface="黑体" panose="02010609060101010101" pitchFamily="49" charset="-122"/>
            </a:rPr>
          </a:br>
          <a:r>
            <a:rPr lang="en-US" altLang="zh-CN" sz="2000" b="1">
              <a:solidFill>
                <a:schemeClr val="bg1"/>
              </a:solidFill>
              <a:latin typeface="黑体" panose="02010609060101010101" pitchFamily="49" charset="-122"/>
              <a:ea typeface="黑体" panose="02010609060101010101" pitchFamily="49" charset="-122"/>
            </a:rPr>
            <a:t>31.51/10</a:t>
          </a:r>
          <a:r>
            <a:rPr lang="zh-CN" altLang="en-US" sz="2000" b="1">
              <a:solidFill>
                <a:schemeClr val="bg1"/>
              </a:solidFill>
              <a:latin typeface="黑体" panose="02010609060101010101" pitchFamily="49" charset="-122"/>
              <a:ea typeface="黑体" panose="02010609060101010101" pitchFamily="49" charset="-122"/>
            </a:rPr>
            <a:t>万</a:t>
          </a:r>
          <a:endParaRPr lang="zh-CN" altLang="en-US" sz="2000">
            <a:solidFill>
              <a:schemeClr val="bg1"/>
            </a:solidFill>
            <a:latin typeface="黑体" panose="02010609060101010101" pitchFamily="49" charset="-122"/>
            <a:ea typeface="黑体" panose="02010609060101010101" pitchFamily="49" charset="-122"/>
          </a:endParaRPr>
        </a:p>
      </dgm:t>
    </dgm:pt>
    <dgm:pt modelId="{FD3EF555-6362-4075-991D-224ACD6DC2BF}" type="sibTrans" cxnId="{D9EE9F13-ADB6-4B67-9A02-C5EC2CCAC807}">
      <dgm:prSet/>
      <dgm:spPr/>
      <dgm:t>
        <a:bodyPr/>
        <a:lstStyle/>
        <a:p>
          <a:pPr algn="ctr"/>
          <a:endParaRPr lang="zh-CN" altLang="en-US"/>
        </a:p>
      </dgm:t>
    </dgm:pt>
    <dgm:pt modelId="{9152557A-63F2-41F0-83C7-73BBB900BE3C}" type="parTrans" cxnId="{59328280-3273-4A79-A12F-547E95C28943}">
      <dgm:prSet/>
      <dgm:spPr/>
      <dgm:t>
        <a:bodyPr/>
        <a:lstStyle/>
        <a:p>
          <a:pPr algn="ctr"/>
          <a:endParaRPr lang="zh-CN" altLang="en-US"/>
        </a:p>
      </dgm:t>
    </dgm:pt>
    <dgm:pt modelId="{41994503-751F-4A7F-8E2B-EE83F509A135}">
      <dgm:prSet phldrT="[文本]" custT="1"/>
      <dgm:spPr/>
      <dgm:t>
        <a:bodyPr/>
        <a:lstStyle/>
        <a:p>
          <a:pPr algn="ctr"/>
          <a:r>
            <a:rPr lang="zh-CN" altLang="en-US" sz="2000" b="1">
              <a:solidFill>
                <a:schemeClr val="bg1"/>
              </a:solidFill>
              <a:latin typeface="黑体" panose="02010609060101010101" pitchFamily="49" charset="-122"/>
              <a:ea typeface="黑体" panose="02010609060101010101" pitchFamily="49" charset="-122"/>
            </a:rPr>
            <a:t>女性：</a:t>
          </a:r>
          <a:br>
            <a:rPr lang="en-US" altLang="zh-CN" sz="2000" b="1">
              <a:solidFill>
                <a:schemeClr val="bg1"/>
              </a:solidFill>
              <a:latin typeface="黑体" panose="02010609060101010101" pitchFamily="49" charset="-122"/>
              <a:ea typeface="黑体" panose="02010609060101010101" pitchFamily="49" charset="-122"/>
            </a:rPr>
          </a:br>
          <a:r>
            <a:rPr lang="en-US" altLang="zh-CN" sz="2000" b="1">
              <a:solidFill>
                <a:schemeClr val="bg1"/>
              </a:solidFill>
              <a:latin typeface="黑体" panose="02010609060101010101" pitchFamily="49" charset="-122"/>
              <a:ea typeface="黑体" panose="02010609060101010101" pitchFamily="49" charset="-122"/>
            </a:rPr>
            <a:t>26.60/10</a:t>
          </a:r>
          <a:r>
            <a:rPr lang="zh-CN" altLang="en-US" sz="2000" b="1">
              <a:solidFill>
                <a:schemeClr val="bg1"/>
              </a:solidFill>
              <a:latin typeface="黑体" panose="02010609060101010101" pitchFamily="49" charset="-122"/>
              <a:ea typeface="黑体" panose="02010609060101010101" pitchFamily="49" charset="-122"/>
            </a:rPr>
            <a:t>万</a:t>
          </a:r>
        </a:p>
      </dgm:t>
    </dgm:pt>
    <dgm:pt modelId="{3376ACD9-DEA1-4BF9-8674-55730AEA69EC}" type="sibTrans" cxnId="{59328280-3273-4A79-A12F-547E95C28943}">
      <dgm:prSet/>
      <dgm:spPr/>
      <dgm:t>
        <a:bodyPr/>
        <a:lstStyle/>
        <a:p>
          <a:pPr algn="ctr"/>
          <a:endParaRPr lang="zh-CN" altLang="en-US"/>
        </a:p>
      </dgm:t>
    </dgm:pt>
    <dgm:pt modelId="{EFEC977A-1FF4-4CBB-B60E-4F5A35E13A79}" type="sibTrans" cxnId="{462F7464-2259-433B-9042-9147413BAA1C}">
      <dgm:prSet/>
      <dgm:spPr/>
      <dgm:t>
        <a:bodyPr/>
        <a:lstStyle/>
        <a:p>
          <a:pPr algn="ctr"/>
          <a:endParaRPr lang="zh-CN" altLang="en-US"/>
        </a:p>
      </dgm:t>
    </dgm:pt>
    <dgm:pt modelId="{11C9ED83-30C7-477C-8529-AE402787062D}" type="parTrans" cxnId="{490756AA-A37C-48DF-B776-AC0B175C4BD0}">
      <dgm:prSet/>
      <dgm:spPr/>
      <dgm:t>
        <a:bodyPr/>
        <a:lstStyle/>
        <a:p>
          <a:pPr algn="ctr"/>
          <a:endParaRPr lang="zh-CN" altLang="en-US"/>
        </a:p>
      </dgm:t>
    </dgm:pt>
    <dgm:pt modelId="{2269A263-8A8E-4FAE-B7D3-D7B9A0D7F36B}">
      <dgm:prSet phldrT="[文本]" custT="1"/>
      <dgm:spPr>
        <a:solidFill>
          <a:schemeClr val="accent4">
            <a:lumMod val="75000"/>
          </a:schemeClr>
        </a:solidFill>
      </dgm:spPr>
      <dgm:t>
        <a:bodyPr/>
        <a:lstStyle/>
        <a:p>
          <a:pPr algn="ctr"/>
          <a:r>
            <a:rPr lang="zh-CN" altLang="en-US" sz="1800" b="1">
              <a:solidFill>
                <a:srgbClr val="C00000"/>
              </a:solidFill>
              <a:latin typeface="黑体" panose="02010609060101010101" pitchFamily="49" charset="-122"/>
              <a:ea typeface="华文楷体" panose="02010600040101010101" charset="-122"/>
            </a:rPr>
            <a:t>全部恶性肿瘤发病率</a:t>
          </a:r>
          <a:r>
            <a:rPr lang="en-US" altLang="zh-CN" sz="1800" b="1">
              <a:solidFill>
                <a:srgbClr val="C00000"/>
              </a:solidFill>
              <a:latin typeface="黑体" panose="02010609060101010101" pitchFamily="49" charset="-122"/>
              <a:ea typeface="华文楷体" panose="02010600040101010101" charset="-122"/>
            </a:rPr>
            <a:t>10.62%</a:t>
          </a:r>
          <a:br>
            <a:rPr lang="en-US" altLang="zh-CN" sz="1800" b="1">
              <a:solidFill>
                <a:srgbClr val="C00000"/>
              </a:solidFill>
              <a:latin typeface="黑体" panose="02010609060101010101" pitchFamily="49" charset="-122"/>
              <a:ea typeface="华文楷体" panose="02010600040101010101" charset="-122"/>
            </a:rPr>
          </a:br>
          <a:r>
            <a:rPr lang="zh-CN" altLang="en-US" sz="1800" b="1">
              <a:solidFill>
                <a:srgbClr val="C00000"/>
              </a:solidFill>
              <a:latin typeface="黑体" panose="02010609060101010101" pitchFamily="49" charset="-122"/>
              <a:ea typeface="华文楷体" panose="02010600040101010101" charset="-122"/>
            </a:rPr>
            <a:t>第</a:t>
          </a:r>
          <a:r>
            <a:rPr lang="en-US" altLang="zh-CN" sz="1800" b="1">
              <a:solidFill>
                <a:srgbClr val="C00000"/>
              </a:solidFill>
              <a:latin typeface="黑体" panose="02010609060101010101" pitchFamily="49" charset="-122"/>
              <a:ea typeface="华文楷体" panose="02010600040101010101" charset="-122"/>
            </a:rPr>
            <a:t>3</a:t>
          </a:r>
          <a:r>
            <a:rPr lang="zh-CN" altLang="en-US" sz="1800" b="1">
              <a:solidFill>
                <a:srgbClr val="C00000"/>
              </a:solidFill>
              <a:latin typeface="黑体" panose="02010609060101010101" pitchFamily="49" charset="-122"/>
              <a:ea typeface="华文楷体" panose="02010600040101010101" charset="-122"/>
            </a:rPr>
            <a:t>位</a:t>
          </a:r>
        </a:p>
      </dgm:t>
    </dgm:pt>
    <dgm:pt modelId="{33D9EA15-B2A4-454B-9BA7-351E9B88AB94}" type="sibTrans" cxnId="{490756AA-A37C-48DF-B776-AC0B175C4BD0}">
      <dgm:prSet/>
      <dgm:spPr/>
      <dgm:t>
        <a:bodyPr/>
        <a:lstStyle/>
        <a:p>
          <a:pPr algn="ctr"/>
          <a:endParaRPr lang="zh-CN" altLang="en-US"/>
        </a:p>
      </dgm:t>
    </dgm:pt>
    <dgm:pt modelId="{CC293B71-BF91-47D1-BECB-A2042723ACFE}" type="parTrans" cxnId="{A0E3AE7D-D075-496C-9807-E0B407821C15}">
      <dgm:prSet/>
      <dgm:spPr/>
      <dgm:t>
        <a:bodyPr/>
        <a:lstStyle/>
        <a:p>
          <a:pPr algn="ctr"/>
          <a:endParaRPr lang="zh-CN" altLang="en-US"/>
        </a:p>
      </dgm:t>
    </dgm:pt>
    <dgm:pt modelId="{87C55A89-3E23-41D0-A3ED-E425FF3518BC}">
      <dgm:prSet phldrT="[文本]" custT="1"/>
      <dgm:spPr>
        <a:solidFill>
          <a:schemeClr val="accent4">
            <a:lumMod val="75000"/>
          </a:schemeClr>
        </a:solidFill>
      </dgm:spPr>
      <dgm:t>
        <a:bodyPr/>
        <a:lstStyle/>
        <a:p>
          <a:pPr algn="ctr"/>
          <a:r>
            <a:rPr lang="en-US" altLang="zh-CN" sz="1800" b="1">
              <a:solidFill>
                <a:srgbClr val="C00000"/>
              </a:solidFill>
              <a:latin typeface="黑体" panose="02010609060101010101" pitchFamily="49" charset="-122"/>
              <a:ea typeface="华文楷体" panose="02010600040101010101" charset="-122"/>
            </a:rPr>
            <a:t>10.37% / 10.95%</a:t>
          </a:r>
          <a:br>
            <a:rPr lang="en-US" altLang="zh-CN" sz="1800" b="1">
              <a:solidFill>
                <a:srgbClr val="C00000"/>
              </a:solidFill>
              <a:latin typeface="黑体" panose="02010609060101010101" pitchFamily="49" charset="-122"/>
              <a:ea typeface="华文楷体" panose="02010600040101010101" charset="-122"/>
            </a:rPr>
          </a:br>
          <a:r>
            <a:rPr lang="zh-CN" altLang="en-US" sz="1800" b="1">
              <a:solidFill>
                <a:srgbClr val="C00000"/>
              </a:solidFill>
              <a:latin typeface="黑体" panose="02010609060101010101" pitchFamily="49" charset="-122"/>
              <a:ea typeface="华文楷体" panose="02010600040101010101" charset="-122"/>
            </a:rPr>
            <a:t>第</a:t>
          </a:r>
          <a:r>
            <a:rPr lang="en-US" altLang="zh-CN" sz="1800" b="1">
              <a:solidFill>
                <a:srgbClr val="C00000"/>
              </a:solidFill>
              <a:latin typeface="黑体" panose="02010609060101010101" pitchFamily="49" charset="-122"/>
              <a:ea typeface="华文楷体" panose="02010600040101010101" charset="-122"/>
            </a:rPr>
            <a:t>4</a:t>
          </a:r>
          <a:r>
            <a:rPr lang="zh-CN" altLang="en-US" sz="1800" b="1">
              <a:solidFill>
                <a:srgbClr val="C00000"/>
              </a:solidFill>
              <a:latin typeface="黑体" panose="02010609060101010101" pitchFamily="49" charset="-122"/>
              <a:ea typeface="华文楷体" panose="02010600040101010101" charset="-122"/>
            </a:rPr>
            <a:t>位 </a:t>
          </a:r>
          <a:r>
            <a:rPr lang="en-US" altLang="zh-CN" sz="1800" b="1">
              <a:solidFill>
                <a:srgbClr val="C00000"/>
              </a:solidFill>
              <a:latin typeface="黑体" panose="02010609060101010101" pitchFamily="49" charset="-122"/>
              <a:ea typeface="华文楷体" panose="02010600040101010101" charset="-122"/>
            </a:rPr>
            <a:t>/ </a:t>
          </a:r>
          <a:r>
            <a:rPr lang="zh-CN" altLang="en-US" sz="1800" b="1">
              <a:solidFill>
                <a:srgbClr val="C00000"/>
              </a:solidFill>
              <a:latin typeface="黑体" panose="02010609060101010101" pitchFamily="49" charset="-122"/>
              <a:ea typeface="华文楷体" panose="02010600040101010101" charset="-122"/>
            </a:rPr>
            <a:t>第</a:t>
          </a:r>
          <a:r>
            <a:rPr lang="en-US" altLang="zh-CN" sz="1800" b="1">
              <a:solidFill>
                <a:srgbClr val="C00000"/>
              </a:solidFill>
              <a:latin typeface="黑体" panose="02010609060101010101" pitchFamily="49" charset="-122"/>
              <a:ea typeface="华文楷体" panose="02010600040101010101" charset="-122"/>
            </a:rPr>
            <a:t>3</a:t>
          </a:r>
          <a:r>
            <a:rPr lang="zh-CN" altLang="en-US" sz="1800" b="1">
              <a:solidFill>
                <a:srgbClr val="C00000"/>
              </a:solidFill>
              <a:latin typeface="黑体" panose="02010609060101010101" pitchFamily="49" charset="-122"/>
              <a:ea typeface="华文楷体" panose="02010600040101010101" charset="-122"/>
            </a:rPr>
            <a:t>位</a:t>
          </a:r>
          <a:endParaRPr lang="zh-CN" altLang="en-US" sz="1800" b="1">
            <a:latin typeface="黑体" panose="02010609060101010101" pitchFamily="49" charset="-122"/>
            <a:ea typeface="华文楷体" panose="02010600040101010101" charset="-122"/>
          </a:endParaRPr>
        </a:p>
      </dgm:t>
    </dgm:pt>
    <dgm:pt modelId="{B3DB05EC-781A-48C2-8190-E62E082987CD}" type="sibTrans" cxnId="{A0E3AE7D-D075-496C-9807-E0B407821C15}">
      <dgm:prSet/>
      <dgm:spPr/>
      <dgm:t>
        <a:bodyPr/>
        <a:lstStyle/>
        <a:p>
          <a:pPr algn="ctr"/>
          <a:endParaRPr lang="zh-CN" altLang="en-US"/>
        </a:p>
      </dgm:t>
    </dgm:pt>
    <dgm:pt modelId="{7708FD01-87E3-442B-AAD3-DD4EBA80CD67}" type="pres">
      <dgm:prSet presAssocID="{11AB0B54-3C69-4D02-83EC-2A4C6D6CD8F7}" presName="mainComposite" presStyleCnt="0">
        <dgm:presLayoutVars>
          <dgm:chPref val="1"/>
          <dgm:dir/>
          <dgm:animOne val="branch"/>
          <dgm:animLvl val="lvl"/>
          <dgm:resizeHandles val="exact"/>
        </dgm:presLayoutVars>
      </dgm:prSet>
      <dgm:spPr/>
    </dgm:pt>
    <dgm:pt modelId="{D9B8083F-85B5-4D41-995F-F3EC9F9C253E}" type="pres">
      <dgm:prSet presAssocID="{11AB0B54-3C69-4D02-83EC-2A4C6D6CD8F7}" presName="hierFlow" presStyleCnt="0"/>
      <dgm:spPr/>
    </dgm:pt>
    <dgm:pt modelId="{6F434F0C-F68D-44FF-85AA-F69105DF094E}" type="pres">
      <dgm:prSet presAssocID="{11AB0B54-3C69-4D02-83EC-2A4C6D6CD8F7}" presName="firstBuf" presStyleCnt="0"/>
      <dgm:spPr/>
    </dgm:pt>
    <dgm:pt modelId="{5634D6E1-A92C-4C29-8260-A0AE1C9F3387}" type="pres">
      <dgm:prSet presAssocID="{11AB0B54-3C69-4D02-83EC-2A4C6D6CD8F7}" presName="hierChild1" presStyleCnt="0">
        <dgm:presLayoutVars>
          <dgm:chPref val="1"/>
          <dgm:animOne val="branch"/>
          <dgm:animLvl val="lvl"/>
        </dgm:presLayoutVars>
      </dgm:prSet>
      <dgm:spPr/>
    </dgm:pt>
    <dgm:pt modelId="{0187DF8F-A378-4228-BADA-D04F753623FC}" type="pres">
      <dgm:prSet presAssocID="{D73E499F-3732-4ADD-882A-1BE1B966AF26}" presName="Name14" presStyleCnt="0"/>
      <dgm:spPr/>
    </dgm:pt>
    <dgm:pt modelId="{4D1135BD-FD2B-4FB8-B0D0-B5522DF46D25}" type="pres">
      <dgm:prSet presAssocID="{D73E499F-3732-4ADD-882A-1BE1B966AF26}" presName="level1Shape" presStyleLbl="node0" presStyleIdx="0" presStyleCnt="1" custScaleX="109501">
        <dgm:presLayoutVars>
          <dgm:chPref val="3"/>
        </dgm:presLayoutVars>
      </dgm:prSet>
      <dgm:spPr/>
    </dgm:pt>
    <dgm:pt modelId="{F0AF1DAD-5509-4CF6-8526-C96BDFC0315D}" type="pres">
      <dgm:prSet presAssocID="{D73E499F-3732-4ADD-882A-1BE1B966AF26}" presName="hierChild2" presStyleCnt="0"/>
      <dgm:spPr/>
    </dgm:pt>
    <dgm:pt modelId="{0464DA12-50AE-42C4-8656-2D52E2A9FFCD}" type="pres">
      <dgm:prSet presAssocID="{F24A27C6-C9E2-460F-B1E2-F85F3703BA67}" presName="Name19" presStyleLbl="parChTrans1D2" presStyleIdx="0" presStyleCnt="2"/>
      <dgm:spPr/>
    </dgm:pt>
    <dgm:pt modelId="{06DC06F4-0E9E-44DC-8A26-1AB0CAD66715}" type="pres">
      <dgm:prSet presAssocID="{EAEEF4E2-AE22-4DD2-AEA0-3472A68D1F3E}" presName="Name21" presStyleCnt="0"/>
      <dgm:spPr/>
    </dgm:pt>
    <dgm:pt modelId="{A17BC95C-4AAB-4111-8EC7-6B1C884C54D6}" type="pres">
      <dgm:prSet presAssocID="{EAEEF4E2-AE22-4DD2-AEA0-3472A68D1F3E}" presName="level2Shape" presStyleLbl="node2" presStyleIdx="0" presStyleCnt="2"/>
      <dgm:spPr/>
    </dgm:pt>
    <dgm:pt modelId="{1603B158-61D6-4071-914D-7F722C60A052}" type="pres">
      <dgm:prSet presAssocID="{EAEEF4E2-AE22-4DD2-AEA0-3472A68D1F3E}" presName="hierChild3" presStyleCnt="0"/>
      <dgm:spPr/>
    </dgm:pt>
    <dgm:pt modelId="{35D11D05-CE3E-4D2D-B192-9F8432D37E82}" type="pres">
      <dgm:prSet presAssocID="{9152557A-63F2-41F0-83C7-73BBB900BE3C}" presName="Name19" presStyleLbl="parChTrans1D2" presStyleIdx="1" presStyleCnt="2"/>
      <dgm:spPr/>
    </dgm:pt>
    <dgm:pt modelId="{56E11035-67E7-4B13-87C7-CF935FF637F1}" type="pres">
      <dgm:prSet presAssocID="{41994503-751F-4A7F-8E2B-EE83F509A135}" presName="Name21" presStyleCnt="0"/>
      <dgm:spPr/>
    </dgm:pt>
    <dgm:pt modelId="{F6B33DB9-D118-448C-9371-755F6AFD5795}" type="pres">
      <dgm:prSet presAssocID="{41994503-751F-4A7F-8E2B-EE83F509A135}" presName="level2Shape" presStyleLbl="node2" presStyleIdx="1" presStyleCnt="2"/>
      <dgm:spPr/>
    </dgm:pt>
    <dgm:pt modelId="{77ECF8BC-1EF3-4967-9AE8-25CD737C0EAC}" type="pres">
      <dgm:prSet presAssocID="{41994503-751F-4A7F-8E2B-EE83F509A135}" presName="hierChild3" presStyleCnt="0"/>
      <dgm:spPr/>
    </dgm:pt>
    <dgm:pt modelId="{0B9E3B0B-77C1-48F6-BD51-8BC8632D002B}" type="pres">
      <dgm:prSet presAssocID="{11AB0B54-3C69-4D02-83EC-2A4C6D6CD8F7}" presName="bgShapesFlow" presStyleCnt="0"/>
      <dgm:spPr/>
    </dgm:pt>
    <dgm:pt modelId="{E01599AA-44DE-4E36-B0FB-71D7FD312E69}" type="pres">
      <dgm:prSet presAssocID="{2269A263-8A8E-4FAE-B7D3-D7B9A0D7F36B}" presName="rectComp" presStyleCnt="0"/>
      <dgm:spPr/>
    </dgm:pt>
    <dgm:pt modelId="{8A2FCEB7-C1F9-4401-9375-783F285C38F3}" type="pres">
      <dgm:prSet presAssocID="{2269A263-8A8E-4FAE-B7D3-D7B9A0D7F36B}" presName="bgRect" presStyleLbl="bgShp" presStyleIdx="0" presStyleCnt="2" custLinFactNeighborX="1042" custLinFactNeighborY="345"/>
      <dgm:spPr/>
    </dgm:pt>
    <dgm:pt modelId="{D5E45410-B238-4ADB-96F8-30D3EC501106}" type="pres">
      <dgm:prSet presAssocID="{2269A263-8A8E-4FAE-B7D3-D7B9A0D7F36B}" presName="bgRectTx" presStyleLbl="bgShp" presStyleIdx="0" presStyleCnt="2">
        <dgm:presLayoutVars>
          <dgm:bulletEnabled val="1"/>
        </dgm:presLayoutVars>
      </dgm:prSet>
      <dgm:spPr/>
    </dgm:pt>
    <dgm:pt modelId="{162BCB74-4A5F-47F8-BF23-2FAD373199D7}" type="pres">
      <dgm:prSet presAssocID="{2269A263-8A8E-4FAE-B7D3-D7B9A0D7F36B}" presName="spComp" presStyleCnt="0"/>
      <dgm:spPr/>
    </dgm:pt>
    <dgm:pt modelId="{423F57DC-0F30-4F30-B46C-ECFFDF9FA9AE}" type="pres">
      <dgm:prSet presAssocID="{2269A263-8A8E-4FAE-B7D3-D7B9A0D7F36B}" presName="vSp" presStyleCnt="0"/>
      <dgm:spPr/>
    </dgm:pt>
    <dgm:pt modelId="{A92D2476-8B84-4012-AFDD-1C58D370B1DA}" type="pres">
      <dgm:prSet presAssocID="{87C55A89-3E23-41D0-A3ED-E425FF3518BC}" presName="rectComp" presStyleCnt="0"/>
      <dgm:spPr/>
    </dgm:pt>
    <dgm:pt modelId="{166028DD-F157-4F18-AB80-4773B33164E4}" type="pres">
      <dgm:prSet presAssocID="{87C55A89-3E23-41D0-A3ED-E425FF3518BC}" presName="bgRect" presStyleLbl="bgShp" presStyleIdx="1" presStyleCnt="2" custLinFactNeighborY="2705"/>
      <dgm:spPr/>
    </dgm:pt>
    <dgm:pt modelId="{6344B3C2-3E1E-46AE-955B-7EF5301A409B}" type="pres">
      <dgm:prSet presAssocID="{87C55A89-3E23-41D0-A3ED-E425FF3518BC}" presName="bgRectTx" presStyleLbl="bgShp" presStyleIdx="1" presStyleCnt="2">
        <dgm:presLayoutVars>
          <dgm:bulletEnabled val="1"/>
        </dgm:presLayoutVars>
      </dgm:prSet>
      <dgm:spPr/>
    </dgm:pt>
  </dgm:ptLst>
  <dgm:cxnLst>
    <dgm:cxn modelId="{B7733406-5FE1-4980-9763-36AC03DCD971}" type="presOf" srcId="{D73E499F-3732-4ADD-882A-1BE1B966AF26}" destId="{4D1135BD-FD2B-4FB8-B0D0-B5522DF46D25}" srcOrd="0" destOrd="0" presId="urn:microsoft.com/office/officeart/2005/8/layout/hierarchy6"/>
    <dgm:cxn modelId="{E790710B-4745-4C47-A5AC-4B1988554AC8}" type="presOf" srcId="{11AB0B54-3C69-4D02-83EC-2A4C6D6CD8F7}" destId="{7708FD01-87E3-442B-AAD3-DD4EBA80CD67}" srcOrd="0" destOrd="0" presId="urn:microsoft.com/office/officeart/2005/8/layout/hierarchy6"/>
    <dgm:cxn modelId="{D9EE9F13-ADB6-4B67-9A02-C5EC2CCAC807}" srcId="{D73E499F-3732-4ADD-882A-1BE1B966AF26}" destId="{EAEEF4E2-AE22-4DD2-AEA0-3472A68D1F3E}" srcOrd="0" destOrd="0" parTransId="{F24A27C6-C9E2-460F-B1E2-F85F3703BA67}" sibTransId="{FD3EF555-6362-4075-991D-224ACD6DC2BF}"/>
    <dgm:cxn modelId="{462F7464-2259-433B-9042-9147413BAA1C}" srcId="{11AB0B54-3C69-4D02-83EC-2A4C6D6CD8F7}" destId="{D73E499F-3732-4ADD-882A-1BE1B966AF26}" srcOrd="0" destOrd="0" parTransId="{916B8CF6-2743-4E3A-BDA8-9FDAC75B9F40}" sibTransId="{EFEC977A-1FF4-4CBB-B60E-4F5A35E13A79}"/>
    <dgm:cxn modelId="{60954C46-96AA-428A-8BDA-5CC8F56A6247}" type="presOf" srcId="{87C55A89-3E23-41D0-A3ED-E425FF3518BC}" destId="{6344B3C2-3E1E-46AE-955B-7EF5301A409B}" srcOrd="1" destOrd="0" presId="urn:microsoft.com/office/officeart/2005/8/layout/hierarchy6"/>
    <dgm:cxn modelId="{0F102771-7FAF-43B1-986A-9BE899BD0579}" type="presOf" srcId="{EAEEF4E2-AE22-4DD2-AEA0-3472A68D1F3E}" destId="{A17BC95C-4AAB-4111-8EC7-6B1C884C54D6}" srcOrd="0" destOrd="0" presId="urn:microsoft.com/office/officeart/2005/8/layout/hierarchy6"/>
    <dgm:cxn modelId="{563BCB71-7418-4A09-949A-2B3467573308}" type="presOf" srcId="{41994503-751F-4A7F-8E2B-EE83F509A135}" destId="{F6B33DB9-D118-448C-9371-755F6AFD5795}" srcOrd="0" destOrd="0" presId="urn:microsoft.com/office/officeart/2005/8/layout/hierarchy6"/>
    <dgm:cxn modelId="{C5A27852-017E-4F4F-9579-19191B9DC750}" type="presOf" srcId="{9152557A-63F2-41F0-83C7-73BBB900BE3C}" destId="{35D11D05-CE3E-4D2D-B192-9F8432D37E82}" srcOrd="0" destOrd="0" presId="urn:microsoft.com/office/officeart/2005/8/layout/hierarchy6"/>
    <dgm:cxn modelId="{A0E3AE7D-D075-496C-9807-E0B407821C15}" srcId="{11AB0B54-3C69-4D02-83EC-2A4C6D6CD8F7}" destId="{87C55A89-3E23-41D0-A3ED-E425FF3518BC}" srcOrd="2" destOrd="0" parTransId="{CC293B71-BF91-47D1-BECB-A2042723ACFE}" sibTransId="{B3DB05EC-781A-48C2-8190-E62E082987CD}"/>
    <dgm:cxn modelId="{59328280-3273-4A79-A12F-547E95C28943}" srcId="{D73E499F-3732-4ADD-882A-1BE1B966AF26}" destId="{41994503-751F-4A7F-8E2B-EE83F509A135}" srcOrd="1" destOrd="0" parTransId="{9152557A-63F2-41F0-83C7-73BBB900BE3C}" sibTransId="{3376ACD9-DEA1-4BF9-8674-55730AEA69EC}"/>
    <dgm:cxn modelId="{0D12458B-F9A9-4755-A5DD-559D216A2D34}" type="presOf" srcId="{2269A263-8A8E-4FAE-B7D3-D7B9A0D7F36B}" destId="{8A2FCEB7-C1F9-4401-9375-783F285C38F3}" srcOrd="0" destOrd="0" presId="urn:microsoft.com/office/officeart/2005/8/layout/hierarchy6"/>
    <dgm:cxn modelId="{490756AA-A37C-48DF-B776-AC0B175C4BD0}" srcId="{11AB0B54-3C69-4D02-83EC-2A4C6D6CD8F7}" destId="{2269A263-8A8E-4FAE-B7D3-D7B9A0D7F36B}" srcOrd="1" destOrd="0" parTransId="{11C9ED83-30C7-477C-8529-AE402787062D}" sibTransId="{33D9EA15-B2A4-454B-9BA7-351E9B88AB94}"/>
    <dgm:cxn modelId="{5B25F9DB-13E3-4243-91D1-88E4FD78DE65}" type="presOf" srcId="{F24A27C6-C9E2-460F-B1E2-F85F3703BA67}" destId="{0464DA12-50AE-42C4-8656-2D52E2A9FFCD}" srcOrd="0" destOrd="0" presId="urn:microsoft.com/office/officeart/2005/8/layout/hierarchy6"/>
    <dgm:cxn modelId="{AB8EC2E6-8181-4B1C-9B68-0E6A01338E1A}" type="presOf" srcId="{2269A263-8A8E-4FAE-B7D3-D7B9A0D7F36B}" destId="{D5E45410-B238-4ADB-96F8-30D3EC501106}" srcOrd="1" destOrd="0" presId="urn:microsoft.com/office/officeart/2005/8/layout/hierarchy6"/>
    <dgm:cxn modelId="{D6F31AEA-A917-4F4E-ACBE-0416A7288B76}" type="presOf" srcId="{87C55A89-3E23-41D0-A3ED-E425FF3518BC}" destId="{166028DD-F157-4F18-AB80-4773B33164E4}" srcOrd="0" destOrd="0" presId="urn:microsoft.com/office/officeart/2005/8/layout/hierarchy6"/>
    <dgm:cxn modelId="{DB5A7E1B-9DC5-4870-8E9C-B63BB945DF52}" type="presParOf" srcId="{7708FD01-87E3-442B-AAD3-DD4EBA80CD67}" destId="{D9B8083F-85B5-4D41-995F-F3EC9F9C253E}" srcOrd="0" destOrd="0" presId="urn:microsoft.com/office/officeart/2005/8/layout/hierarchy6"/>
    <dgm:cxn modelId="{590AD876-F7D4-404C-B4BD-5721C691B9D1}" type="presParOf" srcId="{D9B8083F-85B5-4D41-995F-F3EC9F9C253E}" destId="{6F434F0C-F68D-44FF-85AA-F69105DF094E}" srcOrd="0" destOrd="0" presId="urn:microsoft.com/office/officeart/2005/8/layout/hierarchy6"/>
    <dgm:cxn modelId="{6B30EEF6-B4E0-4B01-8B1F-F746F893AF35}" type="presParOf" srcId="{D9B8083F-85B5-4D41-995F-F3EC9F9C253E}" destId="{5634D6E1-A92C-4C29-8260-A0AE1C9F3387}" srcOrd="1" destOrd="0" presId="urn:microsoft.com/office/officeart/2005/8/layout/hierarchy6"/>
    <dgm:cxn modelId="{9F325EA9-99F2-44BE-94E6-9277D404C066}" type="presParOf" srcId="{5634D6E1-A92C-4C29-8260-A0AE1C9F3387}" destId="{0187DF8F-A378-4228-BADA-D04F753623FC}" srcOrd="0" destOrd="0" presId="urn:microsoft.com/office/officeart/2005/8/layout/hierarchy6"/>
    <dgm:cxn modelId="{3F14BEAA-EB1B-4007-A3D4-5943AED46FC5}" type="presParOf" srcId="{0187DF8F-A378-4228-BADA-D04F753623FC}" destId="{4D1135BD-FD2B-4FB8-B0D0-B5522DF46D25}" srcOrd="0" destOrd="0" presId="urn:microsoft.com/office/officeart/2005/8/layout/hierarchy6"/>
    <dgm:cxn modelId="{534D297B-E446-4ED2-8BFE-F604EFA3693B}" type="presParOf" srcId="{0187DF8F-A378-4228-BADA-D04F753623FC}" destId="{F0AF1DAD-5509-4CF6-8526-C96BDFC0315D}" srcOrd="1" destOrd="0" presId="urn:microsoft.com/office/officeart/2005/8/layout/hierarchy6"/>
    <dgm:cxn modelId="{DD09F84A-873E-4703-8BBB-4E1BC3BB2915}" type="presParOf" srcId="{F0AF1DAD-5509-4CF6-8526-C96BDFC0315D}" destId="{0464DA12-50AE-42C4-8656-2D52E2A9FFCD}" srcOrd="0" destOrd="0" presId="urn:microsoft.com/office/officeart/2005/8/layout/hierarchy6"/>
    <dgm:cxn modelId="{B8CCECB5-249C-447B-B66F-55B31B8FAE20}" type="presParOf" srcId="{F0AF1DAD-5509-4CF6-8526-C96BDFC0315D}" destId="{06DC06F4-0E9E-44DC-8A26-1AB0CAD66715}" srcOrd="1" destOrd="0" presId="urn:microsoft.com/office/officeart/2005/8/layout/hierarchy6"/>
    <dgm:cxn modelId="{ED2A493C-3F78-4207-9436-D2E2DAD6FE0C}" type="presParOf" srcId="{06DC06F4-0E9E-44DC-8A26-1AB0CAD66715}" destId="{A17BC95C-4AAB-4111-8EC7-6B1C884C54D6}" srcOrd="0" destOrd="0" presId="urn:microsoft.com/office/officeart/2005/8/layout/hierarchy6"/>
    <dgm:cxn modelId="{4A0EE958-F395-4EAE-9AA5-9CAE2563C572}" type="presParOf" srcId="{06DC06F4-0E9E-44DC-8A26-1AB0CAD66715}" destId="{1603B158-61D6-4071-914D-7F722C60A052}" srcOrd="1" destOrd="0" presId="urn:microsoft.com/office/officeart/2005/8/layout/hierarchy6"/>
    <dgm:cxn modelId="{B05EC8EE-A74B-418C-9A58-91B54C57904D}" type="presParOf" srcId="{F0AF1DAD-5509-4CF6-8526-C96BDFC0315D}" destId="{35D11D05-CE3E-4D2D-B192-9F8432D37E82}" srcOrd="2" destOrd="0" presId="urn:microsoft.com/office/officeart/2005/8/layout/hierarchy6"/>
    <dgm:cxn modelId="{CA941915-9B70-416F-958F-592DB7E0B4D8}" type="presParOf" srcId="{F0AF1DAD-5509-4CF6-8526-C96BDFC0315D}" destId="{56E11035-67E7-4B13-87C7-CF935FF637F1}" srcOrd="3" destOrd="0" presId="urn:microsoft.com/office/officeart/2005/8/layout/hierarchy6"/>
    <dgm:cxn modelId="{6131DF73-46CD-4CE3-A090-C35BA2AF33B9}" type="presParOf" srcId="{56E11035-67E7-4B13-87C7-CF935FF637F1}" destId="{F6B33DB9-D118-448C-9371-755F6AFD5795}" srcOrd="0" destOrd="0" presId="urn:microsoft.com/office/officeart/2005/8/layout/hierarchy6"/>
    <dgm:cxn modelId="{0BA9E853-7D51-4E82-A390-35460B31791B}" type="presParOf" srcId="{56E11035-67E7-4B13-87C7-CF935FF637F1}" destId="{77ECF8BC-1EF3-4967-9AE8-25CD737C0EAC}" srcOrd="1" destOrd="0" presId="urn:microsoft.com/office/officeart/2005/8/layout/hierarchy6"/>
    <dgm:cxn modelId="{2AF35D0F-5E52-424B-8D65-44E5135671CF}" type="presParOf" srcId="{7708FD01-87E3-442B-AAD3-DD4EBA80CD67}" destId="{0B9E3B0B-77C1-48F6-BD51-8BC8632D002B}" srcOrd="1" destOrd="0" presId="urn:microsoft.com/office/officeart/2005/8/layout/hierarchy6"/>
    <dgm:cxn modelId="{22B54123-F1BB-4414-91AB-9EC6F7CF3A10}" type="presParOf" srcId="{0B9E3B0B-77C1-48F6-BD51-8BC8632D002B}" destId="{E01599AA-44DE-4E36-B0FB-71D7FD312E69}" srcOrd="0" destOrd="0" presId="urn:microsoft.com/office/officeart/2005/8/layout/hierarchy6"/>
    <dgm:cxn modelId="{4053AA58-20B1-4D14-A450-1FA472D04B9C}" type="presParOf" srcId="{E01599AA-44DE-4E36-B0FB-71D7FD312E69}" destId="{8A2FCEB7-C1F9-4401-9375-783F285C38F3}" srcOrd="0" destOrd="0" presId="urn:microsoft.com/office/officeart/2005/8/layout/hierarchy6"/>
    <dgm:cxn modelId="{0F95DFE6-38A5-41C2-9673-B59777FD0882}" type="presParOf" srcId="{E01599AA-44DE-4E36-B0FB-71D7FD312E69}" destId="{D5E45410-B238-4ADB-96F8-30D3EC501106}" srcOrd="1" destOrd="0" presId="urn:microsoft.com/office/officeart/2005/8/layout/hierarchy6"/>
    <dgm:cxn modelId="{67CD4AD8-7749-4A2A-ADD0-550A0754A99B}" type="presParOf" srcId="{0B9E3B0B-77C1-48F6-BD51-8BC8632D002B}" destId="{162BCB74-4A5F-47F8-BF23-2FAD373199D7}" srcOrd="1" destOrd="0" presId="urn:microsoft.com/office/officeart/2005/8/layout/hierarchy6"/>
    <dgm:cxn modelId="{4288B37F-5220-475B-8E88-CB2F84BE94CA}" type="presParOf" srcId="{162BCB74-4A5F-47F8-BF23-2FAD373199D7}" destId="{423F57DC-0F30-4F30-B46C-ECFFDF9FA9AE}" srcOrd="0" destOrd="0" presId="urn:microsoft.com/office/officeart/2005/8/layout/hierarchy6"/>
    <dgm:cxn modelId="{59D99965-4442-419E-814A-47589A42E52C}" type="presParOf" srcId="{0B9E3B0B-77C1-48F6-BD51-8BC8632D002B}" destId="{A92D2476-8B84-4012-AFDD-1C58D370B1DA}" srcOrd="2" destOrd="0" presId="urn:microsoft.com/office/officeart/2005/8/layout/hierarchy6"/>
    <dgm:cxn modelId="{A7BEECF5-3E9D-48CF-860E-FEAC15A55D0A}" type="presParOf" srcId="{A92D2476-8B84-4012-AFDD-1C58D370B1DA}" destId="{166028DD-F157-4F18-AB80-4773B33164E4}" srcOrd="0" destOrd="0" presId="urn:microsoft.com/office/officeart/2005/8/layout/hierarchy6"/>
    <dgm:cxn modelId="{8613DA83-7E30-4631-9849-CBBA2F0C70D3}" type="presParOf" srcId="{A92D2476-8B84-4012-AFDD-1C58D370B1DA}" destId="{6344B3C2-3E1E-46AE-955B-7EF5301A409B}"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12FA288-EF06-4B38-975A-BFA1E36F7AAE}" type="doc">
      <dgm:prSet loTypeId="urn:microsoft.com/office/officeart/2005/8/layout/balance1" loCatId="relationship" qsTypeId="urn:microsoft.com/office/officeart/2005/8/quickstyle/3d1#2" qsCatId="3D" csTypeId="urn:microsoft.com/office/officeart/2005/8/colors/colorful1#8" csCatId="colorful" phldr="1"/>
      <dgm:spPr/>
      <dgm:t>
        <a:bodyPr/>
        <a:lstStyle/>
        <a:p>
          <a:endParaRPr lang="zh-CN" altLang="en-US"/>
        </a:p>
      </dgm:t>
    </dgm:pt>
    <dgm:pt modelId="{85B3EC9E-7706-4635-B6CD-C7BE1F953C51}" type="parTrans" cxnId="{8A4C36BF-0DA1-431B-A75C-0ED8AC12EA18}">
      <dgm:prSet/>
      <dgm:spPr/>
      <dgm:t>
        <a:bodyPr/>
        <a:lstStyle/>
        <a:p>
          <a:endParaRPr lang="zh-CN" altLang="en-US"/>
        </a:p>
      </dgm:t>
    </dgm:pt>
    <dgm:pt modelId="{88EEB902-DB52-46AA-A2F9-DEF7476196A3}">
      <dgm:prSet phldrT="[文本]" custT="1"/>
      <dgm:spPr/>
      <dgm:t>
        <a:bodyPr/>
        <a:lstStyle/>
        <a:p>
          <a:r>
            <a:rPr lang="zh-CN" altLang="en-US" sz="2400" b="1" dirty="0">
              <a:ea typeface="华文楷体" panose="02010600040101010101" charset="-122"/>
            </a:rPr>
            <a:t>扶正</a:t>
          </a:r>
        </a:p>
      </dgm:t>
    </dgm:pt>
    <dgm:pt modelId="{C5D32AC6-5854-4E42-B017-D57C314C8592}" type="parTrans" cxnId="{AD9AC5E9-22E7-4DB5-AD10-F80F3884E418}">
      <dgm:prSet/>
      <dgm:spPr/>
      <dgm:t>
        <a:bodyPr/>
        <a:lstStyle/>
        <a:p>
          <a:endParaRPr lang="zh-CN" altLang="en-US"/>
        </a:p>
      </dgm:t>
    </dgm:pt>
    <dgm:pt modelId="{1C876C34-214F-4CD6-846B-FA22597C5AAA}">
      <dgm:prSet phldrT="[文本]" custT="1"/>
      <dgm:spPr/>
      <dgm:t>
        <a:bodyPr/>
        <a:lstStyle/>
        <a:p>
          <a:pPr>
            <a:lnSpc>
              <a:spcPts val="2000"/>
            </a:lnSpc>
          </a:pPr>
          <a:r>
            <a:rPr lang="zh-CN" altLang="en-US" sz="2000" b="1">
              <a:solidFill>
                <a:srgbClr val="FFFF00"/>
              </a:solidFill>
              <a:latin typeface="+mn-ea"/>
              <a:ea typeface="+mn-ea"/>
            </a:rPr>
            <a:t>疏肝</a:t>
          </a:r>
          <a:endParaRPr lang="en-US" altLang="zh-CN" sz="2000" b="1">
            <a:solidFill>
              <a:srgbClr val="FFFF00"/>
            </a:solidFill>
            <a:latin typeface="+mn-ea"/>
            <a:ea typeface="+mn-ea"/>
          </a:endParaRPr>
        </a:p>
        <a:p>
          <a:pPr>
            <a:lnSpc>
              <a:spcPts val="2000"/>
            </a:lnSpc>
          </a:pPr>
          <a:r>
            <a:rPr lang="zh-CN" altLang="en-US" sz="2000" b="1">
              <a:solidFill>
                <a:srgbClr val="FFFF00"/>
              </a:solidFill>
              <a:latin typeface="+mn-ea"/>
              <a:ea typeface="+mn-ea"/>
            </a:rPr>
            <a:t>健脾补肾</a:t>
          </a:r>
        </a:p>
      </dgm:t>
    </dgm:pt>
    <dgm:pt modelId="{2EF57866-C70F-4090-9ACF-532C7F6FB1C5}" type="sibTrans" cxnId="{AD9AC5E9-22E7-4DB5-AD10-F80F3884E418}">
      <dgm:prSet/>
      <dgm:spPr/>
      <dgm:t>
        <a:bodyPr/>
        <a:lstStyle/>
        <a:p>
          <a:endParaRPr lang="zh-CN" altLang="en-US"/>
        </a:p>
      </dgm:t>
    </dgm:pt>
    <dgm:pt modelId="{5C811388-A15A-41A4-B333-37BA1D1A3B8B}" type="parTrans" cxnId="{84029C56-296D-4264-9C52-B3CD50CEAE96}">
      <dgm:prSet/>
      <dgm:spPr/>
      <dgm:t>
        <a:bodyPr/>
        <a:lstStyle/>
        <a:p>
          <a:endParaRPr lang="zh-CN" altLang="en-US"/>
        </a:p>
      </dgm:t>
    </dgm:pt>
    <dgm:pt modelId="{E34ED8CA-A8EC-4A5E-A934-0DA00F96D86C}">
      <dgm:prSet phldrT="[文本]" custT="1"/>
      <dgm:spPr/>
      <dgm:t>
        <a:bodyPr/>
        <a:lstStyle/>
        <a:p>
          <a:pPr>
            <a:lnSpc>
              <a:spcPts val="2400"/>
            </a:lnSpc>
          </a:pPr>
          <a:r>
            <a:rPr lang="zh-CN" altLang="en-US" sz="2400" b="1">
              <a:solidFill>
                <a:srgbClr val="FFFF00"/>
              </a:solidFill>
              <a:latin typeface="+mn-ea"/>
              <a:ea typeface="+mn-ea"/>
            </a:rPr>
            <a:t>通阳</a:t>
          </a:r>
          <a:endParaRPr lang="en-US" altLang="zh-CN" sz="2400" b="1">
            <a:solidFill>
              <a:srgbClr val="FFFF00"/>
            </a:solidFill>
            <a:latin typeface="+mn-ea"/>
            <a:ea typeface="+mn-ea"/>
          </a:endParaRPr>
        </a:p>
        <a:p>
          <a:pPr>
            <a:lnSpc>
              <a:spcPts val="2400"/>
            </a:lnSpc>
          </a:pPr>
          <a:r>
            <a:rPr lang="zh-CN" altLang="en-US" sz="2400" b="1">
              <a:solidFill>
                <a:srgbClr val="FFFF00"/>
              </a:solidFill>
              <a:latin typeface="+mn-ea"/>
              <a:ea typeface="+mn-ea"/>
            </a:rPr>
            <a:t>温下法</a:t>
          </a:r>
        </a:p>
      </dgm:t>
    </dgm:pt>
    <dgm:pt modelId="{B6683094-CAF4-4BD9-A702-1D12055982A8}" type="sibTrans" cxnId="{84029C56-296D-4264-9C52-B3CD50CEAE96}">
      <dgm:prSet/>
      <dgm:spPr/>
      <dgm:t>
        <a:bodyPr/>
        <a:lstStyle/>
        <a:p>
          <a:endParaRPr lang="zh-CN" altLang="en-US"/>
        </a:p>
      </dgm:t>
    </dgm:pt>
    <dgm:pt modelId="{D5EC6C42-CE80-44D5-8863-F353DE193ADD}" type="sibTrans" cxnId="{8A4C36BF-0DA1-431B-A75C-0ED8AC12EA18}">
      <dgm:prSet/>
      <dgm:spPr/>
      <dgm:t>
        <a:bodyPr/>
        <a:lstStyle/>
        <a:p>
          <a:endParaRPr lang="zh-CN" altLang="en-US"/>
        </a:p>
      </dgm:t>
    </dgm:pt>
    <dgm:pt modelId="{BDF6C6CB-BFDB-4D19-93AB-44326196D441}" type="parTrans" cxnId="{BF08A06C-0D09-4511-AFDD-D4D225B34635}">
      <dgm:prSet/>
      <dgm:spPr/>
      <dgm:t>
        <a:bodyPr/>
        <a:lstStyle/>
        <a:p>
          <a:endParaRPr lang="zh-CN" altLang="en-US"/>
        </a:p>
      </dgm:t>
    </dgm:pt>
    <dgm:pt modelId="{CB9D6376-0FD5-4BF5-A836-910A50575FF9}">
      <dgm:prSet phldrT="[文本]" custT="1"/>
      <dgm:spPr/>
      <dgm:t>
        <a:bodyPr/>
        <a:lstStyle/>
        <a:p>
          <a:r>
            <a:rPr lang="zh-CN" altLang="en-US" sz="2400" b="1" dirty="0">
              <a:ea typeface="华文楷体" panose="02010600040101010101" charset="-122"/>
            </a:rPr>
            <a:t>祛邪</a:t>
          </a:r>
        </a:p>
      </dgm:t>
    </dgm:pt>
    <dgm:pt modelId="{334E5DC1-8AC3-45C2-A51E-6E4BA9D3ABC6}" type="parTrans" cxnId="{87D44A95-BF37-4924-895C-4A8E445AD745}">
      <dgm:prSet/>
      <dgm:spPr/>
      <dgm:t>
        <a:bodyPr/>
        <a:lstStyle/>
        <a:p>
          <a:endParaRPr lang="zh-CN" altLang="en-US"/>
        </a:p>
      </dgm:t>
    </dgm:pt>
    <dgm:pt modelId="{FCFEF7E1-A807-477F-B4DC-63A4D240B195}">
      <dgm:prSet phldrT="[文本]"/>
      <dgm:spPr/>
      <dgm:t>
        <a:bodyPr/>
        <a:lstStyle/>
        <a:p>
          <a:r>
            <a:rPr lang="zh-CN" altLang="en-US" b="1">
              <a:solidFill>
                <a:schemeClr val="tx1"/>
              </a:solidFill>
            </a:rPr>
            <a:t>化湿解毒</a:t>
          </a:r>
        </a:p>
      </dgm:t>
    </dgm:pt>
    <dgm:pt modelId="{30AF483A-2E52-4704-BA09-7EFE59166EA9}" type="sibTrans" cxnId="{87D44A95-BF37-4924-895C-4A8E445AD745}">
      <dgm:prSet/>
      <dgm:spPr/>
      <dgm:t>
        <a:bodyPr/>
        <a:lstStyle/>
        <a:p>
          <a:endParaRPr lang="zh-CN" altLang="en-US"/>
        </a:p>
      </dgm:t>
    </dgm:pt>
    <dgm:pt modelId="{246706AD-52DD-4E53-BC51-8908C807DD8C}" type="parTrans" cxnId="{12E04558-5CDD-4505-9A25-05A6DC464E26}">
      <dgm:prSet/>
      <dgm:spPr/>
      <dgm:t>
        <a:bodyPr/>
        <a:lstStyle/>
        <a:p>
          <a:endParaRPr lang="zh-CN" altLang="en-US"/>
        </a:p>
      </dgm:t>
    </dgm:pt>
    <dgm:pt modelId="{97A684D7-EFEB-494A-80E6-CACB8EE8E565}">
      <dgm:prSet phldrT="[文本]"/>
      <dgm:spPr/>
      <dgm:t>
        <a:bodyPr/>
        <a:lstStyle/>
        <a:p>
          <a:r>
            <a:rPr lang="zh-CN" altLang="en-US" b="1">
              <a:solidFill>
                <a:srgbClr val="002060"/>
              </a:solidFill>
            </a:rPr>
            <a:t>活血化瘀</a:t>
          </a:r>
        </a:p>
      </dgm:t>
    </dgm:pt>
    <dgm:pt modelId="{752656CB-1A7D-4772-B0C6-48EF21247460}" type="sibTrans" cxnId="{12E04558-5CDD-4505-9A25-05A6DC464E26}">
      <dgm:prSet/>
      <dgm:spPr/>
      <dgm:t>
        <a:bodyPr/>
        <a:lstStyle/>
        <a:p>
          <a:endParaRPr lang="zh-CN" altLang="en-US"/>
        </a:p>
      </dgm:t>
    </dgm:pt>
    <dgm:pt modelId="{66971919-AC08-4AAA-92CD-6FC918719F0E}" type="parTrans" cxnId="{D777C6F2-0077-409A-A85F-5DACE124D1D9}">
      <dgm:prSet/>
      <dgm:spPr/>
      <dgm:t>
        <a:bodyPr/>
        <a:lstStyle/>
        <a:p>
          <a:endParaRPr lang="zh-CN" altLang="en-US"/>
        </a:p>
      </dgm:t>
    </dgm:pt>
    <dgm:pt modelId="{58A366AD-DCD8-41F4-B62A-B2B5A27F2018}">
      <dgm:prSet phldrT="[文本]"/>
      <dgm:spPr/>
      <dgm:t>
        <a:bodyPr/>
        <a:lstStyle/>
        <a:p>
          <a:r>
            <a:rPr lang="zh-CN" altLang="en-US" b="1">
              <a:solidFill>
                <a:schemeClr val="tx1"/>
              </a:solidFill>
            </a:rPr>
            <a:t>软坚散结</a:t>
          </a:r>
        </a:p>
      </dgm:t>
    </dgm:pt>
    <dgm:pt modelId="{0165E082-4940-4E2E-B34B-E6F755D0B510}" type="sibTrans" cxnId="{D777C6F2-0077-409A-A85F-5DACE124D1D9}">
      <dgm:prSet/>
      <dgm:spPr/>
      <dgm:t>
        <a:bodyPr/>
        <a:lstStyle/>
        <a:p>
          <a:endParaRPr lang="zh-CN" altLang="en-US"/>
        </a:p>
      </dgm:t>
    </dgm:pt>
    <dgm:pt modelId="{446ABEDB-5676-40E8-86F8-C8C723EC8D23}" type="sibTrans" cxnId="{BF08A06C-0D09-4511-AFDD-D4D225B34635}">
      <dgm:prSet/>
      <dgm:spPr/>
      <dgm:t>
        <a:bodyPr/>
        <a:lstStyle/>
        <a:p>
          <a:endParaRPr lang="zh-CN" altLang="en-US"/>
        </a:p>
      </dgm:t>
    </dgm:pt>
    <dgm:pt modelId="{8C1E93BE-95FB-4874-9DA3-5637A282F362}" type="pres">
      <dgm:prSet presAssocID="{E12FA288-EF06-4B38-975A-BFA1E36F7AAE}" presName="outerComposite" presStyleCnt="0">
        <dgm:presLayoutVars>
          <dgm:chMax val="2"/>
          <dgm:animLvl val="lvl"/>
          <dgm:resizeHandles val="exact"/>
        </dgm:presLayoutVars>
      </dgm:prSet>
      <dgm:spPr/>
    </dgm:pt>
    <dgm:pt modelId="{33B83878-1929-416B-A015-1C54C29C4C0B}" type="pres">
      <dgm:prSet presAssocID="{E12FA288-EF06-4B38-975A-BFA1E36F7AAE}" presName="dummyMaxCanvas" presStyleCnt="0"/>
      <dgm:spPr/>
    </dgm:pt>
    <dgm:pt modelId="{49C05972-B25E-4187-B6EC-A49507717193}" type="pres">
      <dgm:prSet presAssocID="{E12FA288-EF06-4B38-975A-BFA1E36F7AAE}" presName="parentComposite" presStyleCnt="0"/>
      <dgm:spPr/>
    </dgm:pt>
    <dgm:pt modelId="{2C495643-02F1-4941-9455-A6C1ED337BEE}" type="pres">
      <dgm:prSet presAssocID="{E12FA288-EF06-4B38-975A-BFA1E36F7AAE}" presName="parent1" presStyleLbl="alignAccFollowNode1" presStyleIdx="0" presStyleCnt="4" custScaleX="88338" custScaleY="53230" custLinFactNeighborX="87" custLinFactNeighborY="-4142">
        <dgm:presLayoutVars>
          <dgm:chMax val="4"/>
        </dgm:presLayoutVars>
      </dgm:prSet>
      <dgm:spPr/>
    </dgm:pt>
    <dgm:pt modelId="{FDAF1AD1-8279-4FB1-B5C3-78FF3C26EEBD}" type="pres">
      <dgm:prSet presAssocID="{E12FA288-EF06-4B38-975A-BFA1E36F7AAE}" presName="parent2" presStyleLbl="alignAccFollowNode1" presStyleIdx="1" presStyleCnt="4" custScaleX="85179" custScaleY="59770" custLinFactNeighborX="7740" custLinFactNeighborY="-7227">
        <dgm:presLayoutVars>
          <dgm:chMax val="4"/>
        </dgm:presLayoutVars>
      </dgm:prSet>
      <dgm:spPr/>
    </dgm:pt>
    <dgm:pt modelId="{E1CC6173-66E8-4CA3-89DB-1C9D1F90A257}" type="pres">
      <dgm:prSet presAssocID="{E12FA288-EF06-4B38-975A-BFA1E36F7AAE}" presName="childrenComposite" presStyleCnt="0"/>
      <dgm:spPr/>
    </dgm:pt>
    <dgm:pt modelId="{AECC6F69-EE9F-4F93-9997-774832108EF8}" type="pres">
      <dgm:prSet presAssocID="{E12FA288-EF06-4B38-975A-BFA1E36F7AAE}" presName="dummyMaxCanvas_ChildArea" presStyleCnt="0"/>
      <dgm:spPr/>
    </dgm:pt>
    <dgm:pt modelId="{73BC163B-D0C7-444E-9A16-5CC439E785D7}" type="pres">
      <dgm:prSet presAssocID="{E12FA288-EF06-4B38-975A-BFA1E36F7AAE}" presName="fulcrum" presStyleLbl="alignAccFollowNode1" presStyleIdx="2" presStyleCnt="4"/>
      <dgm:spPr/>
    </dgm:pt>
    <dgm:pt modelId="{2096AB7F-3EF7-4CEE-A2BE-3D5D498408A4}" type="pres">
      <dgm:prSet presAssocID="{E12FA288-EF06-4B38-975A-BFA1E36F7AAE}" presName="balance_23" presStyleLbl="alignAccFollowNode1" presStyleIdx="3" presStyleCnt="4">
        <dgm:presLayoutVars>
          <dgm:bulletEnabled val="1"/>
        </dgm:presLayoutVars>
      </dgm:prSet>
      <dgm:spPr/>
    </dgm:pt>
    <dgm:pt modelId="{288BC842-A0D9-4704-88EF-77E85C612701}" type="pres">
      <dgm:prSet presAssocID="{E12FA288-EF06-4B38-975A-BFA1E36F7AAE}" presName="right_23_1" presStyleLbl="node1" presStyleIdx="0" presStyleCnt="5">
        <dgm:presLayoutVars>
          <dgm:bulletEnabled val="1"/>
        </dgm:presLayoutVars>
      </dgm:prSet>
      <dgm:spPr/>
    </dgm:pt>
    <dgm:pt modelId="{97C49B69-CB74-4EC5-8B2F-7F3A6526CF1C}" type="pres">
      <dgm:prSet presAssocID="{E12FA288-EF06-4B38-975A-BFA1E36F7AAE}" presName="right_23_2" presStyleLbl="node1" presStyleIdx="1" presStyleCnt="5">
        <dgm:presLayoutVars>
          <dgm:bulletEnabled val="1"/>
        </dgm:presLayoutVars>
      </dgm:prSet>
      <dgm:spPr/>
    </dgm:pt>
    <dgm:pt modelId="{246EFEED-1BCD-4AA9-B95D-BA9930A25D15}" type="pres">
      <dgm:prSet presAssocID="{E12FA288-EF06-4B38-975A-BFA1E36F7AAE}" presName="right_23_3" presStyleLbl="node1" presStyleIdx="2" presStyleCnt="5">
        <dgm:presLayoutVars>
          <dgm:bulletEnabled val="1"/>
        </dgm:presLayoutVars>
      </dgm:prSet>
      <dgm:spPr/>
    </dgm:pt>
    <dgm:pt modelId="{0B9897F8-A210-45A6-84F9-5C0C3B284A1C}" type="pres">
      <dgm:prSet presAssocID="{E12FA288-EF06-4B38-975A-BFA1E36F7AAE}" presName="left_23_1" presStyleLbl="node1" presStyleIdx="3" presStyleCnt="5">
        <dgm:presLayoutVars>
          <dgm:bulletEnabled val="1"/>
        </dgm:presLayoutVars>
      </dgm:prSet>
      <dgm:spPr/>
    </dgm:pt>
    <dgm:pt modelId="{5E2A1A79-EF73-4586-8152-A065081A7767}" type="pres">
      <dgm:prSet presAssocID="{E12FA288-EF06-4B38-975A-BFA1E36F7AAE}" presName="left_23_2" presStyleLbl="node1" presStyleIdx="4" presStyleCnt="5">
        <dgm:presLayoutVars>
          <dgm:bulletEnabled val="1"/>
        </dgm:presLayoutVars>
      </dgm:prSet>
      <dgm:spPr/>
    </dgm:pt>
  </dgm:ptLst>
  <dgm:cxnLst>
    <dgm:cxn modelId="{E149780B-38FA-432C-A990-2949C710E9FA}" type="presOf" srcId="{88EEB902-DB52-46AA-A2F9-DEF7476196A3}" destId="{2C495643-02F1-4941-9455-A6C1ED337BEE}" srcOrd="0" destOrd="0" presId="urn:microsoft.com/office/officeart/2005/8/layout/balance1"/>
    <dgm:cxn modelId="{D89F0C3D-2DE9-4508-A6C8-7A010504269D}" type="presOf" srcId="{CB9D6376-0FD5-4BF5-A836-910A50575FF9}" destId="{FDAF1AD1-8279-4FB1-B5C3-78FF3C26EEBD}" srcOrd="0" destOrd="0" presId="urn:microsoft.com/office/officeart/2005/8/layout/balance1"/>
    <dgm:cxn modelId="{1E9BD95E-16B0-4465-B5DA-6BC7FE091F06}" type="presOf" srcId="{E12FA288-EF06-4B38-975A-BFA1E36F7AAE}" destId="{8C1E93BE-95FB-4874-9DA3-5637A282F362}" srcOrd="0" destOrd="0" presId="urn:microsoft.com/office/officeart/2005/8/layout/balance1"/>
    <dgm:cxn modelId="{BF08A06C-0D09-4511-AFDD-D4D225B34635}" srcId="{E12FA288-EF06-4B38-975A-BFA1E36F7AAE}" destId="{CB9D6376-0FD5-4BF5-A836-910A50575FF9}" srcOrd="1" destOrd="0" parTransId="{BDF6C6CB-BFDB-4D19-93AB-44326196D441}" sibTransId="{446ABEDB-5676-40E8-86F8-C8C723EC8D23}"/>
    <dgm:cxn modelId="{B540166E-882E-4D12-B40E-E9D70D6EDC2E}" type="presOf" srcId="{1C876C34-214F-4CD6-846B-FA22597C5AAA}" destId="{0B9897F8-A210-45A6-84F9-5C0C3B284A1C}" srcOrd="0" destOrd="0" presId="urn:microsoft.com/office/officeart/2005/8/layout/balance1"/>
    <dgm:cxn modelId="{159ACC74-DC6F-4E58-BB7E-9848A7F70B71}" type="presOf" srcId="{E34ED8CA-A8EC-4A5E-A934-0DA00F96D86C}" destId="{5E2A1A79-EF73-4586-8152-A065081A7767}" srcOrd="0" destOrd="0" presId="urn:microsoft.com/office/officeart/2005/8/layout/balance1"/>
    <dgm:cxn modelId="{84029C56-296D-4264-9C52-B3CD50CEAE96}" srcId="{88EEB902-DB52-46AA-A2F9-DEF7476196A3}" destId="{E34ED8CA-A8EC-4A5E-A934-0DA00F96D86C}" srcOrd="1" destOrd="0" parTransId="{5C811388-A15A-41A4-B333-37BA1D1A3B8B}" sibTransId="{B6683094-CAF4-4BD9-A702-1D12055982A8}"/>
    <dgm:cxn modelId="{12E04558-5CDD-4505-9A25-05A6DC464E26}" srcId="{CB9D6376-0FD5-4BF5-A836-910A50575FF9}" destId="{97A684D7-EFEB-494A-80E6-CACB8EE8E565}" srcOrd="1" destOrd="0" parTransId="{246706AD-52DD-4E53-BC51-8908C807DD8C}" sibTransId="{752656CB-1A7D-4772-B0C6-48EF21247460}"/>
    <dgm:cxn modelId="{87D44A95-BF37-4924-895C-4A8E445AD745}" srcId="{CB9D6376-0FD5-4BF5-A836-910A50575FF9}" destId="{FCFEF7E1-A807-477F-B4DC-63A4D240B195}" srcOrd="0" destOrd="0" parTransId="{334E5DC1-8AC3-45C2-A51E-6E4BA9D3ABC6}" sibTransId="{30AF483A-2E52-4704-BA09-7EFE59166EA9}"/>
    <dgm:cxn modelId="{448AC99A-FDF2-4D26-B560-39F95CE369B1}" type="presOf" srcId="{58A366AD-DCD8-41F4-B62A-B2B5A27F2018}" destId="{246EFEED-1BCD-4AA9-B95D-BA9930A25D15}" srcOrd="0" destOrd="0" presId="urn:microsoft.com/office/officeart/2005/8/layout/balance1"/>
    <dgm:cxn modelId="{CE0718AA-163E-4CEE-96A5-F684EF42DB31}" type="presOf" srcId="{FCFEF7E1-A807-477F-B4DC-63A4D240B195}" destId="{288BC842-A0D9-4704-88EF-77E85C612701}" srcOrd="0" destOrd="0" presId="urn:microsoft.com/office/officeart/2005/8/layout/balance1"/>
    <dgm:cxn modelId="{8A4C36BF-0DA1-431B-A75C-0ED8AC12EA18}" srcId="{E12FA288-EF06-4B38-975A-BFA1E36F7AAE}" destId="{88EEB902-DB52-46AA-A2F9-DEF7476196A3}" srcOrd="0" destOrd="0" parTransId="{85B3EC9E-7706-4635-B6CD-C7BE1F953C51}" sibTransId="{D5EC6C42-CE80-44D5-8863-F353DE193ADD}"/>
    <dgm:cxn modelId="{04AFD1E2-A19F-4618-8D87-1FE751C68E46}" type="presOf" srcId="{97A684D7-EFEB-494A-80E6-CACB8EE8E565}" destId="{97C49B69-CB74-4EC5-8B2F-7F3A6526CF1C}" srcOrd="0" destOrd="0" presId="urn:microsoft.com/office/officeart/2005/8/layout/balance1"/>
    <dgm:cxn modelId="{AD9AC5E9-22E7-4DB5-AD10-F80F3884E418}" srcId="{88EEB902-DB52-46AA-A2F9-DEF7476196A3}" destId="{1C876C34-214F-4CD6-846B-FA22597C5AAA}" srcOrd="0" destOrd="0" parTransId="{C5D32AC6-5854-4E42-B017-D57C314C8592}" sibTransId="{2EF57866-C70F-4090-9ACF-532C7F6FB1C5}"/>
    <dgm:cxn modelId="{D777C6F2-0077-409A-A85F-5DACE124D1D9}" srcId="{CB9D6376-0FD5-4BF5-A836-910A50575FF9}" destId="{58A366AD-DCD8-41F4-B62A-B2B5A27F2018}" srcOrd="2" destOrd="0" parTransId="{66971919-AC08-4AAA-92CD-6FC918719F0E}" sibTransId="{0165E082-4940-4E2E-B34B-E6F755D0B510}"/>
    <dgm:cxn modelId="{A51242CF-285E-4F59-99E0-77381716857E}" type="presParOf" srcId="{8C1E93BE-95FB-4874-9DA3-5637A282F362}" destId="{33B83878-1929-416B-A015-1C54C29C4C0B}" srcOrd="0" destOrd="0" presId="urn:microsoft.com/office/officeart/2005/8/layout/balance1"/>
    <dgm:cxn modelId="{43C74245-BB95-4996-9347-E54882799CD7}" type="presParOf" srcId="{8C1E93BE-95FB-4874-9DA3-5637A282F362}" destId="{49C05972-B25E-4187-B6EC-A49507717193}" srcOrd="1" destOrd="0" presId="urn:microsoft.com/office/officeart/2005/8/layout/balance1"/>
    <dgm:cxn modelId="{30185C4B-CCA7-4955-B696-9B8098159F14}" type="presParOf" srcId="{49C05972-B25E-4187-B6EC-A49507717193}" destId="{2C495643-02F1-4941-9455-A6C1ED337BEE}" srcOrd="0" destOrd="0" presId="urn:microsoft.com/office/officeart/2005/8/layout/balance1"/>
    <dgm:cxn modelId="{5328EFC2-5F39-4528-B05B-BDF840E5151D}" type="presParOf" srcId="{49C05972-B25E-4187-B6EC-A49507717193}" destId="{FDAF1AD1-8279-4FB1-B5C3-78FF3C26EEBD}" srcOrd="1" destOrd="0" presId="urn:microsoft.com/office/officeart/2005/8/layout/balance1"/>
    <dgm:cxn modelId="{2D929202-2EA1-4185-BFA5-CCCAC9B20590}" type="presParOf" srcId="{8C1E93BE-95FB-4874-9DA3-5637A282F362}" destId="{E1CC6173-66E8-4CA3-89DB-1C9D1F90A257}" srcOrd="2" destOrd="0" presId="urn:microsoft.com/office/officeart/2005/8/layout/balance1"/>
    <dgm:cxn modelId="{C075A462-EA98-4738-A82E-4A20A68E963D}" type="presParOf" srcId="{E1CC6173-66E8-4CA3-89DB-1C9D1F90A257}" destId="{AECC6F69-EE9F-4F93-9997-774832108EF8}" srcOrd="0" destOrd="0" presId="urn:microsoft.com/office/officeart/2005/8/layout/balance1"/>
    <dgm:cxn modelId="{930D7DA7-CE7D-4DA1-9970-EA5460E2922C}" type="presParOf" srcId="{E1CC6173-66E8-4CA3-89DB-1C9D1F90A257}" destId="{73BC163B-D0C7-444E-9A16-5CC439E785D7}" srcOrd="1" destOrd="0" presId="urn:microsoft.com/office/officeart/2005/8/layout/balance1"/>
    <dgm:cxn modelId="{5E5BCF35-A063-4514-A2C2-BDFED0C63293}" type="presParOf" srcId="{E1CC6173-66E8-4CA3-89DB-1C9D1F90A257}" destId="{2096AB7F-3EF7-4CEE-A2BE-3D5D498408A4}" srcOrd="2" destOrd="0" presId="urn:microsoft.com/office/officeart/2005/8/layout/balance1"/>
    <dgm:cxn modelId="{EC11F282-5D63-40AD-9F6D-C90C5C978EC3}" type="presParOf" srcId="{E1CC6173-66E8-4CA3-89DB-1C9D1F90A257}" destId="{288BC842-A0D9-4704-88EF-77E85C612701}" srcOrd="3" destOrd="0" presId="urn:microsoft.com/office/officeart/2005/8/layout/balance1"/>
    <dgm:cxn modelId="{B61F5F6E-3E5D-4401-80B1-046EB00A296B}" type="presParOf" srcId="{E1CC6173-66E8-4CA3-89DB-1C9D1F90A257}" destId="{97C49B69-CB74-4EC5-8B2F-7F3A6526CF1C}" srcOrd="4" destOrd="0" presId="urn:microsoft.com/office/officeart/2005/8/layout/balance1"/>
    <dgm:cxn modelId="{CA05C235-0AE1-4D77-BAB1-DC2B628490C9}" type="presParOf" srcId="{E1CC6173-66E8-4CA3-89DB-1C9D1F90A257}" destId="{246EFEED-1BCD-4AA9-B95D-BA9930A25D15}" srcOrd="5" destOrd="0" presId="urn:microsoft.com/office/officeart/2005/8/layout/balance1"/>
    <dgm:cxn modelId="{7ECB38C3-C363-477B-92B5-0964BB16A7FB}" type="presParOf" srcId="{E1CC6173-66E8-4CA3-89DB-1C9D1F90A257}" destId="{0B9897F8-A210-45A6-84F9-5C0C3B284A1C}" srcOrd="6" destOrd="0" presId="urn:microsoft.com/office/officeart/2005/8/layout/balance1"/>
    <dgm:cxn modelId="{E4AA6F57-43AE-4310-B7B9-0613A5C48352}" type="presParOf" srcId="{E1CC6173-66E8-4CA3-89DB-1C9D1F90A257}" destId="{5E2A1A79-EF73-4586-8152-A065081A7767}"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831B2F5-3F80-44B3-AD99-56852B54C0A8}" type="doc">
      <dgm:prSet loTypeId="urn:microsoft.com/office/officeart/2005/8/layout/vProcess5" loCatId="process" qsTypeId="urn:microsoft.com/office/officeart/2005/8/quickstyle/simple4#1" qsCatId="simple" csTypeId="urn:microsoft.com/office/officeart/2005/8/colors/colorful3#3" csCatId="colorful" phldr="1"/>
      <dgm:spPr/>
      <dgm:t>
        <a:bodyPr/>
        <a:lstStyle/>
        <a:p>
          <a:endParaRPr lang="zh-CN" altLang="en-US"/>
        </a:p>
      </dgm:t>
    </dgm:pt>
    <dgm:pt modelId="{353DCCF1-91CE-4D7E-A232-3C893398CE2A}" type="parTrans" cxnId="{DCF2E717-9A3F-461C-8E5A-8BEC192BCA79}">
      <dgm:prSet/>
      <dgm:spPr/>
      <dgm:t>
        <a:bodyPr/>
        <a:lstStyle/>
        <a:p>
          <a:endParaRPr lang="zh-CN" altLang="en-US"/>
        </a:p>
      </dgm:t>
    </dgm:pt>
    <dgm:pt modelId="{C617EEDD-BFD3-4415-9EAE-4E0AD55C21CC}">
      <dgm:prSet phldrT="[文本]" custT="1"/>
      <dgm:spPr/>
      <dgm:t>
        <a:bodyPr/>
        <a:lstStyle/>
        <a:p>
          <a:r>
            <a:rPr lang="en-US" altLang="zh-CN" sz="2000" b="1" err="1">
              <a:solidFill>
                <a:schemeClr val="tx1"/>
              </a:solidFill>
              <a:latin typeface="隶书" panose="02010509060101010101" pitchFamily="49" charset="-122"/>
              <a:ea typeface="华文楷体" panose="02010600040101010101" charset="-122"/>
            </a:rPr>
            <a:t>ⅣA</a:t>
          </a:r>
          <a:r>
            <a:rPr lang="zh-CN" altLang="en-US" sz="2000" b="1">
              <a:solidFill>
                <a:schemeClr val="tx1"/>
              </a:solidFill>
              <a:latin typeface="隶书" panose="02010509060101010101" pitchFamily="49" charset="-122"/>
              <a:ea typeface="华文楷体" panose="02010600040101010101" charset="-122"/>
            </a:rPr>
            <a:t>患者化疗创造再次手术机会。</a:t>
          </a:r>
          <a:r>
            <a:rPr lang="en-US" altLang="zh-CN" sz="2000" b="1">
              <a:solidFill>
                <a:schemeClr val="tx1"/>
              </a:solidFill>
              <a:latin typeface="隶书" panose="02010509060101010101" pitchFamily="49" charset="-122"/>
              <a:ea typeface="华文楷体" panose="02010600040101010101" charset="-122"/>
            </a:rPr>
            <a:t>30% 5</a:t>
          </a:r>
          <a:r>
            <a:rPr lang="zh-CN" altLang="en-US" sz="2000" b="1">
              <a:solidFill>
                <a:schemeClr val="tx1"/>
              </a:solidFill>
              <a:latin typeface="隶书" panose="02010509060101010101" pitchFamily="49" charset="-122"/>
              <a:ea typeface="华文楷体" panose="02010600040101010101" charset="-122"/>
            </a:rPr>
            <a:t>年生存率。</a:t>
          </a:r>
          <a:endParaRPr lang="zh-CN" altLang="en-US" sz="2000" b="1">
            <a:solidFill>
              <a:schemeClr val="tx1"/>
            </a:solidFill>
            <a:ea typeface="华文楷体" panose="02010600040101010101" charset="-122"/>
          </a:endParaRPr>
        </a:p>
      </dgm:t>
    </dgm:pt>
    <dgm:pt modelId="{60FE092B-FF77-4A61-A2DC-4FF80B9D2D71}" type="sibTrans" cxnId="{DCF2E717-9A3F-461C-8E5A-8BEC192BCA79}">
      <dgm:prSet/>
      <dgm:spPr/>
      <dgm:t>
        <a:bodyPr/>
        <a:lstStyle/>
        <a:p>
          <a:endParaRPr lang="zh-CN" altLang="en-US"/>
        </a:p>
      </dgm:t>
    </dgm:pt>
    <dgm:pt modelId="{80943C36-E9C7-4809-8D6D-1F77F067558A}" type="parTrans" cxnId="{90DE30F1-1A3C-48D2-9165-F3F49F072ED1}">
      <dgm:prSet/>
      <dgm:spPr/>
      <dgm:t>
        <a:bodyPr/>
        <a:lstStyle/>
        <a:p>
          <a:endParaRPr lang="zh-CN" altLang="en-US"/>
        </a:p>
      </dgm:t>
    </dgm:pt>
    <dgm:pt modelId="{0B586ACF-115D-4828-BB72-4F513BAD2B73}">
      <dgm:prSet phldrT="[文本]" custT="1"/>
      <dgm:spPr/>
      <dgm:t>
        <a:bodyPr/>
        <a:lstStyle/>
        <a:p>
          <a:r>
            <a:rPr lang="en-US" altLang="zh-CN" sz="1800" b="1" err="1">
              <a:solidFill>
                <a:schemeClr val="tx1"/>
              </a:solidFill>
              <a:latin typeface="隶书" panose="02010509060101010101" pitchFamily="49" charset="-122"/>
              <a:ea typeface="华文楷体" panose="02010600040101010101" charset="-122"/>
            </a:rPr>
            <a:t>ⅣB</a:t>
          </a:r>
          <a:r>
            <a:rPr lang="zh-CN" altLang="en-US" sz="1800" b="1">
              <a:solidFill>
                <a:schemeClr val="tx1"/>
              </a:solidFill>
              <a:latin typeface="隶书" panose="02010509060101010101" pitchFamily="49" charset="-122"/>
              <a:ea typeface="华文楷体" panose="02010600040101010101" charset="-122"/>
            </a:rPr>
            <a:t>期患者已不可能治愈，治疗总目标是延长生存期，提高生活质量。根据体能状况给予中西医结合治疗或中医综合治疗。</a:t>
          </a:r>
          <a:endParaRPr lang="zh-CN" altLang="en-US" sz="1800" b="1">
            <a:solidFill>
              <a:schemeClr val="tx1"/>
            </a:solidFill>
            <a:ea typeface="华文楷体" panose="02010600040101010101" charset="-122"/>
          </a:endParaRPr>
        </a:p>
      </dgm:t>
    </dgm:pt>
    <dgm:pt modelId="{44DA193D-8FC7-4DB5-A9C1-5C615AB2E5F3}" type="sibTrans" cxnId="{90DE30F1-1A3C-48D2-9165-F3F49F072ED1}">
      <dgm:prSet/>
      <dgm:spPr/>
      <dgm:t>
        <a:bodyPr/>
        <a:lstStyle/>
        <a:p>
          <a:endParaRPr lang="zh-CN" altLang="en-US"/>
        </a:p>
      </dgm:t>
    </dgm:pt>
    <dgm:pt modelId="{0F6D275E-D748-4E79-A597-70E29BED5497}" type="parTrans" cxnId="{A257186F-0F9B-4A41-BA19-B77E2D104155}">
      <dgm:prSet/>
      <dgm:spPr/>
      <dgm:t>
        <a:bodyPr/>
        <a:lstStyle/>
        <a:p>
          <a:endParaRPr lang="zh-CN" altLang="en-US"/>
        </a:p>
      </dgm:t>
    </dgm:pt>
    <dgm:pt modelId="{D2806027-BD46-45B6-ACEC-44BD0AA03C14}">
      <dgm:prSet phldrT="[文本]" custT="1"/>
      <dgm:spPr/>
      <dgm:t>
        <a:bodyPr/>
        <a:lstStyle/>
        <a:p>
          <a:r>
            <a:rPr lang="zh-CN" altLang="en-US" sz="1800" b="1" dirty="0">
              <a:solidFill>
                <a:schemeClr val="tx1"/>
              </a:solidFill>
              <a:latin typeface="隶书" panose="02010509060101010101" pitchFamily="49" charset="-122"/>
              <a:ea typeface="华文楷体" panose="02010600040101010101" charset="-122"/>
            </a:rPr>
            <a:t>对于</a:t>
          </a:r>
          <a:r>
            <a:rPr lang="en-US" altLang="zh-CN" sz="1800" b="1" dirty="0">
              <a:solidFill>
                <a:schemeClr val="tx1"/>
              </a:solidFill>
              <a:latin typeface="隶书" panose="02010509060101010101" pitchFamily="49" charset="-122"/>
              <a:ea typeface="华文楷体" panose="02010600040101010101" charset="-122"/>
            </a:rPr>
            <a:t>KPS</a:t>
          </a:r>
          <a:r>
            <a:rPr lang="zh-CN" altLang="en-US" sz="1800" b="1" dirty="0">
              <a:solidFill>
                <a:schemeClr val="tx1"/>
              </a:solidFill>
              <a:latin typeface="隶书" panose="02010509060101010101" pitchFamily="49" charset="-122"/>
              <a:ea typeface="华文楷体" panose="02010600040101010101" charset="-122"/>
            </a:rPr>
            <a:t>评分大于</a:t>
          </a:r>
          <a:r>
            <a:rPr lang="en-US" altLang="zh-CN" sz="1800" b="1" dirty="0">
              <a:solidFill>
                <a:schemeClr val="tx1"/>
              </a:solidFill>
              <a:latin typeface="隶书" panose="02010509060101010101" pitchFamily="49" charset="-122"/>
              <a:ea typeface="华文楷体" panose="02010600040101010101" charset="-122"/>
            </a:rPr>
            <a:t>60</a:t>
          </a:r>
          <a:r>
            <a:rPr lang="zh-CN" altLang="en-US" sz="1800" b="1" dirty="0">
              <a:solidFill>
                <a:schemeClr val="tx1"/>
              </a:solidFill>
              <a:latin typeface="隶书" panose="02010509060101010101" pitchFamily="49" charset="-122"/>
              <a:ea typeface="华文楷体" panose="02010600040101010101" charset="-122"/>
            </a:rPr>
            <a:t>分的病人，中西医结合治疗：化疗、姑息性放疗加中医综合治疗</a:t>
          </a:r>
          <a:endParaRPr lang="en-US" altLang="zh-CN" sz="1800" b="1" dirty="0">
            <a:solidFill>
              <a:schemeClr val="tx1"/>
            </a:solidFill>
            <a:latin typeface="隶书" panose="02010509060101010101" pitchFamily="49" charset="-122"/>
            <a:ea typeface="华文楷体" panose="02010600040101010101" charset="-122"/>
          </a:endParaRPr>
        </a:p>
        <a:p>
          <a:r>
            <a:rPr lang="zh-CN" altLang="en-US" sz="1800" b="1" dirty="0">
              <a:solidFill>
                <a:schemeClr val="tx1"/>
              </a:solidFill>
              <a:latin typeface="隶书" panose="02010509060101010101" pitchFamily="49" charset="-122"/>
              <a:ea typeface="华文楷体" panose="02010600040101010101" charset="-122"/>
            </a:rPr>
            <a:t>对于</a:t>
          </a:r>
          <a:r>
            <a:rPr lang="en-US" altLang="zh-CN" sz="1800" b="1" dirty="0">
              <a:solidFill>
                <a:schemeClr val="tx1"/>
              </a:solidFill>
              <a:latin typeface="隶书" panose="02010509060101010101" pitchFamily="49" charset="-122"/>
              <a:ea typeface="华文楷体" panose="02010600040101010101" charset="-122"/>
            </a:rPr>
            <a:t>KPS</a:t>
          </a:r>
          <a:r>
            <a:rPr lang="zh-CN" altLang="en-US" sz="1800" b="1" dirty="0">
              <a:solidFill>
                <a:schemeClr val="tx1"/>
              </a:solidFill>
              <a:latin typeface="隶书" panose="02010509060101010101" pitchFamily="49" charset="-122"/>
              <a:ea typeface="华文楷体" panose="02010600040101010101" charset="-122"/>
            </a:rPr>
            <a:t>评分小于</a:t>
          </a:r>
          <a:r>
            <a:rPr lang="en-US" altLang="zh-CN" sz="1800" b="1" dirty="0">
              <a:solidFill>
                <a:schemeClr val="tx1"/>
              </a:solidFill>
              <a:latin typeface="隶书" panose="02010509060101010101" pitchFamily="49" charset="-122"/>
              <a:ea typeface="华文楷体" panose="02010600040101010101" charset="-122"/>
            </a:rPr>
            <a:t>60</a:t>
          </a:r>
          <a:r>
            <a:rPr lang="zh-CN" altLang="en-US" sz="1800" b="1" dirty="0">
              <a:solidFill>
                <a:schemeClr val="tx1"/>
              </a:solidFill>
              <a:latin typeface="隶书" panose="02010509060101010101" pitchFamily="49" charset="-122"/>
              <a:ea typeface="华文楷体" panose="02010600040101010101" charset="-122"/>
            </a:rPr>
            <a:t>分的病人，单纯中医综合治疗。</a:t>
          </a:r>
          <a:endParaRPr lang="zh-CN" altLang="en-US" sz="1800" b="1" dirty="0">
            <a:solidFill>
              <a:schemeClr val="tx1"/>
            </a:solidFill>
            <a:ea typeface="华文楷体" panose="02010600040101010101" charset="-122"/>
          </a:endParaRPr>
        </a:p>
      </dgm:t>
    </dgm:pt>
    <dgm:pt modelId="{16564954-1498-4E72-8743-D9C7BA9B2B71}" type="sibTrans" cxnId="{A257186F-0F9B-4A41-BA19-B77E2D104155}">
      <dgm:prSet/>
      <dgm:spPr/>
      <dgm:t>
        <a:bodyPr/>
        <a:lstStyle/>
        <a:p>
          <a:endParaRPr lang="zh-CN" altLang="en-US"/>
        </a:p>
      </dgm:t>
    </dgm:pt>
    <dgm:pt modelId="{584D0EA8-51B9-4562-9A49-98E5EFE8AD5B}" type="parTrans" cxnId="{DB8425B6-1D74-4030-87AB-69CB89DD12D2}">
      <dgm:prSet/>
      <dgm:spPr/>
      <dgm:t>
        <a:bodyPr/>
        <a:lstStyle/>
        <a:p>
          <a:endParaRPr lang="zh-CN" altLang="en-US"/>
        </a:p>
      </dgm:t>
    </dgm:pt>
    <dgm:pt modelId="{F095521D-F720-4637-A63B-AA526FD85EEE}">
      <dgm:prSet phldrT="[文本]" custT="1"/>
      <dgm:spPr/>
      <dgm:t>
        <a:bodyPr/>
        <a:lstStyle/>
        <a:p>
          <a:r>
            <a:rPr lang="zh-CN" altLang="en-US" sz="1800" b="1">
              <a:solidFill>
                <a:schemeClr val="tx1"/>
              </a:solidFill>
              <a:latin typeface="隶书" panose="02010509060101010101" pitchFamily="49" charset="-122"/>
              <a:ea typeface="华文楷体" panose="02010600040101010101" charset="-122"/>
            </a:rPr>
            <a:t>有头颅转移、骨转移、腹腔淋巴结转移或局部不能手术的直肠癌，可予姑息性放疗。</a:t>
          </a:r>
        </a:p>
      </dgm:t>
    </dgm:pt>
    <dgm:pt modelId="{B1E2BFAD-F44F-486F-9D44-E00EDE419863}" type="sibTrans" cxnId="{DB8425B6-1D74-4030-87AB-69CB89DD12D2}">
      <dgm:prSet/>
      <dgm:spPr/>
      <dgm:t>
        <a:bodyPr/>
        <a:lstStyle/>
        <a:p>
          <a:endParaRPr lang="zh-CN" altLang="en-US"/>
        </a:p>
      </dgm:t>
    </dgm:pt>
    <dgm:pt modelId="{8136A342-0E23-47AA-A8BD-EAFE2E377BCB}" type="pres">
      <dgm:prSet presAssocID="{D831B2F5-3F80-44B3-AD99-56852B54C0A8}" presName="outerComposite" presStyleCnt="0">
        <dgm:presLayoutVars>
          <dgm:chMax val="5"/>
          <dgm:dir/>
          <dgm:resizeHandles val="exact"/>
        </dgm:presLayoutVars>
      </dgm:prSet>
      <dgm:spPr/>
    </dgm:pt>
    <dgm:pt modelId="{3240AE30-8BFB-4007-8392-357ECAA2E854}" type="pres">
      <dgm:prSet presAssocID="{D831B2F5-3F80-44B3-AD99-56852B54C0A8}" presName="dummyMaxCanvas" presStyleCnt="0">
        <dgm:presLayoutVars/>
      </dgm:prSet>
      <dgm:spPr/>
    </dgm:pt>
    <dgm:pt modelId="{C1E70347-803A-4FA6-8D16-79A97F90FF71}" type="pres">
      <dgm:prSet presAssocID="{D831B2F5-3F80-44B3-AD99-56852B54C0A8}" presName="FourNodes_1" presStyleLbl="node1" presStyleIdx="0" presStyleCnt="4" custLinFactNeighborX="-1784" custLinFactNeighborY="-3404">
        <dgm:presLayoutVars>
          <dgm:bulletEnabled val="1"/>
        </dgm:presLayoutVars>
      </dgm:prSet>
      <dgm:spPr/>
    </dgm:pt>
    <dgm:pt modelId="{C224FAC3-49E4-4AF0-AFDD-0305F0A31597}" type="pres">
      <dgm:prSet presAssocID="{D831B2F5-3F80-44B3-AD99-56852B54C0A8}" presName="FourNodes_2" presStyleLbl="node1" presStyleIdx="1" presStyleCnt="4">
        <dgm:presLayoutVars>
          <dgm:bulletEnabled val="1"/>
        </dgm:presLayoutVars>
      </dgm:prSet>
      <dgm:spPr/>
    </dgm:pt>
    <dgm:pt modelId="{D9FB0C87-1409-441B-A61D-E30D9D823B6E}" type="pres">
      <dgm:prSet presAssocID="{D831B2F5-3F80-44B3-AD99-56852B54C0A8}" presName="FourNodes_3" presStyleLbl="node1" presStyleIdx="2" presStyleCnt="4" custScaleX="104135">
        <dgm:presLayoutVars>
          <dgm:bulletEnabled val="1"/>
        </dgm:presLayoutVars>
      </dgm:prSet>
      <dgm:spPr/>
    </dgm:pt>
    <dgm:pt modelId="{69E99F89-F814-438F-8ACB-4D98205ACC5A}" type="pres">
      <dgm:prSet presAssocID="{D831B2F5-3F80-44B3-AD99-56852B54C0A8}" presName="FourNodes_4" presStyleLbl="node1" presStyleIdx="3" presStyleCnt="4">
        <dgm:presLayoutVars>
          <dgm:bulletEnabled val="1"/>
        </dgm:presLayoutVars>
      </dgm:prSet>
      <dgm:spPr/>
    </dgm:pt>
    <dgm:pt modelId="{6F1D8BBC-4F19-4C64-A105-45C9C56C67CA}" type="pres">
      <dgm:prSet presAssocID="{D831B2F5-3F80-44B3-AD99-56852B54C0A8}" presName="FourConn_1-2" presStyleLbl="fgAccFollowNode1" presStyleIdx="0" presStyleCnt="3">
        <dgm:presLayoutVars>
          <dgm:bulletEnabled val="1"/>
        </dgm:presLayoutVars>
      </dgm:prSet>
      <dgm:spPr/>
    </dgm:pt>
    <dgm:pt modelId="{D2029F22-0F87-4398-A0B3-A0E04E431D5C}" type="pres">
      <dgm:prSet presAssocID="{D831B2F5-3F80-44B3-AD99-56852B54C0A8}" presName="FourConn_2-3" presStyleLbl="fgAccFollowNode1" presStyleIdx="1" presStyleCnt="3">
        <dgm:presLayoutVars>
          <dgm:bulletEnabled val="1"/>
        </dgm:presLayoutVars>
      </dgm:prSet>
      <dgm:spPr/>
    </dgm:pt>
    <dgm:pt modelId="{F29C9EBD-083D-4216-8E6A-0F9EF060615B}" type="pres">
      <dgm:prSet presAssocID="{D831B2F5-3F80-44B3-AD99-56852B54C0A8}" presName="FourConn_3-4" presStyleLbl="fgAccFollowNode1" presStyleIdx="2" presStyleCnt="3">
        <dgm:presLayoutVars>
          <dgm:bulletEnabled val="1"/>
        </dgm:presLayoutVars>
      </dgm:prSet>
      <dgm:spPr/>
    </dgm:pt>
    <dgm:pt modelId="{BF23E6B9-86A4-47C4-8B53-9C59C37765BB}" type="pres">
      <dgm:prSet presAssocID="{D831B2F5-3F80-44B3-AD99-56852B54C0A8}" presName="FourNodes_1_text" presStyleLbl="node1" presStyleIdx="3" presStyleCnt="4">
        <dgm:presLayoutVars>
          <dgm:bulletEnabled val="1"/>
        </dgm:presLayoutVars>
      </dgm:prSet>
      <dgm:spPr/>
    </dgm:pt>
    <dgm:pt modelId="{8D121FE3-982A-496E-A762-A3EBE9B052D2}" type="pres">
      <dgm:prSet presAssocID="{D831B2F5-3F80-44B3-AD99-56852B54C0A8}" presName="FourNodes_2_text" presStyleLbl="node1" presStyleIdx="3" presStyleCnt="4">
        <dgm:presLayoutVars>
          <dgm:bulletEnabled val="1"/>
        </dgm:presLayoutVars>
      </dgm:prSet>
      <dgm:spPr/>
    </dgm:pt>
    <dgm:pt modelId="{6F95035C-9A6A-4198-9936-6BAD660395ED}" type="pres">
      <dgm:prSet presAssocID="{D831B2F5-3F80-44B3-AD99-56852B54C0A8}" presName="FourNodes_3_text" presStyleLbl="node1" presStyleIdx="3" presStyleCnt="4">
        <dgm:presLayoutVars>
          <dgm:bulletEnabled val="1"/>
        </dgm:presLayoutVars>
      </dgm:prSet>
      <dgm:spPr/>
    </dgm:pt>
    <dgm:pt modelId="{67FBD0EB-8FDB-48D8-BC3F-74168598C5F3}" type="pres">
      <dgm:prSet presAssocID="{D831B2F5-3F80-44B3-AD99-56852B54C0A8}" presName="FourNodes_4_text" presStyleLbl="node1" presStyleIdx="3" presStyleCnt="4">
        <dgm:presLayoutVars>
          <dgm:bulletEnabled val="1"/>
        </dgm:presLayoutVars>
      </dgm:prSet>
      <dgm:spPr/>
    </dgm:pt>
  </dgm:ptLst>
  <dgm:cxnLst>
    <dgm:cxn modelId="{659B1D12-225D-4518-8CD2-6013DDCC6679}" type="presOf" srcId="{C617EEDD-BFD3-4415-9EAE-4E0AD55C21CC}" destId="{BF23E6B9-86A4-47C4-8B53-9C59C37765BB}" srcOrd="1" destOrd="0" presId="urn:microsoft.com/office/officeart/2005/8/layout/vProcess5"/>
    <dgm:cxn modelId="{DCF2E717-9A3F-461C-8E5A-8BEC192BCA79}" srcId="{D831B2F5-3F80-44B3-AD99-56852B54C0A8}" destId="{C617EEDD-BFD3-4415-9EAE-4E0AD55C21CC}" srcOrd="0" destOrd="0" parTransId="{353DCCF1-91CE-4D7E-A232-3C893398CE2A}" sibTransId="{60FE092B-FF77-4A61-A2DC-4FF80B9D2D71}"/>
    <dgm:cxn modelId="{BE01591C-5980-4D17-9DCE-19CF7D678189}" type="presOf" srcId="{C617EEDD-BFD3-4415-9EAE-4E0AD55C21CC}" destId="{C1E70347-803A-4FA6-8D16-79A97F90FF71}" srcOrd="0" destOrd="0" presId="urn:microsoft.com/office/officeart/2005/8/layout/vProcess5"/>
    <dgm:cxn modelId="{F38F4022-A728-4090-BFE5-44652DD400CA}" type="presOf" srcId="{F095521D-F720-4637-A63B-AA526FD85EEE}" destId="{67FBD0EB-8FDB-48D8-BC3F-74168598C5F3}" srcOrd="1" destOrd="0" presId="urn:microsoft.com/office/officeart/2005/8/layout/vProcess5"/>
    <dgm:cxn modelId="{43170B25-06B5-40DB-8618-C18CFF70828C}" type="presOf" srcId="{D831B2F5-3F80-44B3-AD99-56852B54C0A8}" destId="{8136A342-0E23-47AA-A8BD-EAFE2E377BCB}" srcOrd="0" destOrd="0" presId="urn:microsoft.com/office/officeart/2005/8/layout/vProcess5"/>
    <dgm:cxn modelId="{7986C539-D237-4D5E-84F9-31A7F0D850C3}" type="presOf" srcId="{0B586ACF-115D-4828-BB72-4F513BAD2B73}" destId="{8D121FE3-982A-496E-A762-A3EBE9B052D2}" srcOrd="1" destOrd="0" presId="urn:microsoft.com/office/officeart/2005/8/layout/vProcess5"/>
    <dgm:cxn modelId="{76805A43-D994-4FED-A6EE-C6322E3F0A4A}" type="presOf" srcId="{44DA193D-8FC7-4DB5-A9C1-5C615AB2E5F3}" destId="{D2029F22-0F87-4398-A0B3-A0E04E431D5C}" srcOrd="0" destOrd="0" presId="urn:microsoft.com/office/officeart/2005/8/layout/vProcess5"/>
    <dgm:cxn modelId="{A257186F-0F9B-4A41-BA19-B77E2D104155}" srcId="{D831B2F5-3F80-44B3-AD99-56852B54C0A8}" destId="{D2806027-BD46-45B6-ACEC-44BD0AA03C14}" srcOrd="2" destOrd="0" parTransId="{0F6D275E-D748-4E79-A597-70E29BED5497}" sibTransId="{16564954-1498-4E72-8743-D9C7BA9B2B71}"/>
    <dgm:cxn modelId="{A504EB75-7C4F-4704-9C9B-EFE04F636A62}" type="presOf" srcId="{60FE092B-FF77-4A61-A2DC-4FF80B9D2D71}" destId="{6F1D8BBC-4F19-4C64-A105-45C9C56C67CA}" srcOrd="0" destOrd="0" presId="urn:microsoft.com/office/officeart/2005/8/layout/vProcess5"/>
    <dgm:cxn modelId="{CA09025A-0AC0-4295-A1EB-4900917F85B9}" type="presOf" srcId="{D2806027-BD46-45B6-ACEC-44BD0AA03C14}" destId="{6F95035C-9A6A-4198-9936-6BAD660395ED}" srcOrd="1" destOrd="0" presId="urn:microsoft.com/office/officeart/2005/8/layout/vProcess5"/>
    <dgm:cxn modelId="{92CD74A0-A853-4073-8408-86D41498C682}" type="presOf" srcId="{0B586ACF-115D-4828-BB72-4F513BAD2B73}" destId="{C224FAC3-49E4-4AF0-AFDD-0305F0A31597}" srcOrd="0" destOrd="0" presId="urn:microsoft.com/office/officeart/2005/8/layout/vProcess5"/>
    <dgm:cxn modelId="{FA50E8A3-2591-465D-A814-9F91DCF7F0B8}" type="presOf" srcId="{D2806027-BD46-45B6-ACEC-44BD0AA03C14}" destId="{D9FB0C87-1409-441B-A61D-E30D9D823B6E}" srcOrd="0" destOrd="0" presId="urn:microsoft.com/office/officeart/2005/8/layout/vProcess5"/>
    <dgm:cxn modelId="{DB8425B6-1D74-4030-87AB-69CB89DD12D2}" srcId="{D831B2F5-3F80-44B3-AD99-56852B54C0A8}" destId="{F095521D-F720-4637-A63B-AA526FD85EEE}" srcOrd="3" destOrd="0" parTransId="{584D0EA8-51B9-4562-9A49-98E5EFE8AD5B}" sibTransId="{B1E2BFAD-F44F-486F-9D44-E00EDE419863}"/>
    <dgm:cxn modelId="{EA2535C9-4741-4650-B578-204EF297B923}" type="presOf" srcId="{F095521D-F720-4637-A63B-AA526FD85EEE}" destId="{69E99F89-F814-438F-8ACB-4D98205ACC5A}" srcOrd="0" destOrd="0" presId="urn:microsoft.com/office/officeart/2005/8/layout/vProcess5"/>
    <dgm:cxn modelId="{E12838EA-5BB1-44E8-8F07-DF4A2DD73B57}" type="presOf" srcId="{16564954-1498-4E72-8743-D9C7BA9B2B71}" destId="{F29C9EBD-083D-4216-8E6A-0F9EF060615B}" srcOrd="0" destOrd="0" presId="urn:microsoft.com/office/officeart/2005/8/layout/vProcess5"/>
    <dgm:cxn modelId="{90DE30F1-1A3C-48D2-9165-F3F49F072ED1}" srcId="{D831B2F5-3F80-44B3-AD99-56852B54C0A8}" destId="{0B586ACF-115D-4828-BB72-4F513BAD2B73}" srcOrd="1" destOrd="0" parTransId="{80943C36-E9C7-4809-8D6D-1F77F067558A}" sibTransId="{44DA193D-8FC7-4DB5-A9C1-5C615AB2E5F3}"/>
    <dgm:cxn modelId="{33EC5328-34AC-46BB-AD47-925721907700}" type="presParOf" srcId="{8136A342-0E23-47AA-A8BD-EAFE2E377BCB}" destId="{3240AE30-8BFB-4007-8392-357ECAA2E854}" srcOrd="0" destOrd="0" presId="urn:microsoft.com/office/officeart/2005/8/layout/vProcess5"/>
    <dgm:cxn modelId="{CA4E7039-8AF3-4524-B79D-30831DE8F52E}" type="presParOf" srcId="{8136A342-0E23-47AA-A8BD-EAFE2E377BCB}" destId="{C1E70347-803A-4FA6-8D16-79A97F90FF71}" srcOrd="1" destOrd="0" presId="urn:microsoft.com/office/officeart/2005/8/layout/vProcess5"/>
    <dgm:cxn modelId="{91B1E8CB-FAE1-44FC-BA90-6737BA97E07B}" type="presParOf" srcId="{8136A342-0E23-47AA-A8BD-EAFE2E377BCB}" destId="{C224FAC3-49E4-4AF0-AFDD-0305F0A31597}" srcOrd="2" destOrd="0" presId="urn:microsoft.com/office/officeart/2005/8/layout/vProcess5"/>
    <dgm:cxn modelId="{FF158567-7376-45DD-A4DA-1F2D79BA9A1E}" type="presParOf" srcId="{8136A342-0E23-47AA-A8BD-EAFE2E377BCB}" destId="{D9FB0C87-1409-441B-A61D-E30D9D823B6E}" srcOrd="3" destOrd="0" presId="urn:microsoft.com/office/officeart/2005/8/layout/vProcess5"/>
    <dgm:cxn modelId="{639BAA41-87E6-4888-A67F-CC34661EA4C9}" type="presParOf" srcId="{8136A342-0E23-47AA-A8BD-EAFE2E377BCB}" destId="{69E99F89-F814-438F-8ACB-4D98205ACC5A}" srcOrd="4" destOrd="0" presId="urn:microsoft.com/office/officeart/2005/8/layout/vProcess5"/>
    <dgm:cxn modelId="{64DB833C-DED2-42DD-BEEB-9801F97D1856}" type="presParOf" srcId="{8136A342-0E23-47AA-A8BD-EAFE2E377BCB}" destId="{6F1D8BBC-4F19-4C64-A105-45C9C56C67CA}" srcOrd="5" destOrd="0" presId="urn:microsoft.com/office/officeart/2005/8/layout/vProcess5"/>
    <dgm:cxn modelId="{CC024422-0B01-4ACA-9A1E-94DF96D4EA07}" type="presParOf" srcId="{8136A342-0E23-47AA-A8BD-EAFE2E377BCB}" destId="{D2029F22-0F87-4398-A0B3-A0E04E431D5C}" srcOrd="6" destOrd="0" presId="urn:microsoft.com/office/officeart/2005/8/layout/vProcess5"/>
    <dgm:cxn modelId="{7774C9C0-FB24-44F5-BC11-AA5B6C5594AC}" type="presParOf" srcId="{8136A342-0E23-47AA-A8BD-EAFE2E377BCB}" destId="{F29C9EBD-083D-4216-8E6A-0F9EF060615B}" srcOrd="7" destOrd="0" presId="urn:microsoft.com/office/officeart/2005/8/layout/vProcess5"/>
    <dgm:cxn modelId="{2A96AC13-23DD-420F-8B26-5A87D17514A6}" type="presParOf" srcId="{8136A342-0E23-47AA-A8BD-EAFE2E377BCB}" destId="{BF23E6B9-86A4-47C4-8B53-9C59C37765BB}" srcOrd="8" destOrd="0" presId="urn:microsoft.com/office/officeart/2005/8/layout/vProcess5"/>
    <dgm:cxn modelId="{D6F7B20F-911A-4211-9E3A-976957604A3D}" type="presParOf" srcId="{8136A342-0E23-47AA-A8BD-EAFE2E377BCB}" destId="{8D121FE3-982A-496E-A762-A3EBE9B052D2}" srcOrd="9" destOrd="0" presId="urn:microsoft.com/office/officeart/2005/8/layout/vProcess5"/>
    <dgm:cxn modelId="{79A8E08E-401A-4C94-AEC7-92A115F465A1}" type="presParOf" srcId="{8136A342-0E23-47AA-A8BD-EAFE2E377BCB}" destId="{6F95035C-9A6A-4198-9936-6BAD660395ED}" srcOrd="10" destOrd="0" presId="urn:microsoft.com/office/officeart/2005/8/layout/vProcess5"/>
    <dgm:cxn modelId="{7F5B161B-276F-489B-97D7-CE870669636D}" type="presParOf" srcId="{8136A342-0E23-47AA-A8BD-EAFE2E377BCB}" destId="{67FBD0EB-8FDB-48D8-BC3F-74168598C5F3}" srcOrd="11" destOrd="0" presId="urn:microsoft.com/office/officeart/2005/8/layout/v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ACC7E64-E2EE-4ACC-B77E-AD63BA44F293}" type="doc">
      <dgm:prSet loTypeId="urn:microsoft.com/office/officeart/2005/8/layout/list1#1" loCatId="list" qsTypeId="urn:microsoft.com/office/officeart/2005/8/quickstyle/3d1#3" qsCatId="3D" csTypeId="urn:microsoft.com/office/officeart/2005/8/colors/accent1_2#3" csCatId="accent1" phldr="1"/>
      <dgm:spPr/>
      <dgm:t>
        <a:bodyPr/>
        <a:lstStyle/>
        <a:p>
          <a:endParaRPr lang="zh-CN" altLang="en-US"/>
        </a:p>
      </dgm:t>
    </dgm:pt>
    <dgm:pt modelId="{03986B1C-8814-4B9E-ABD4-6639C589C46B}" type="parTrans" cxnId="{DFEE539A-F593-4BC8-B150-A70DFB8FACF6}">
      <dgm:prSet/>
      <dgm:spPr/>
      <dgm:t>
        <a:bodyPr/>
        <a:lstStyle/>
        <a:p>
          <a:endParaRPr lang="zh-CN" altLang="en-US"/>
        </a:p>
      </dgm:t>
    </dgm:pt>
    <dgm:pt modelId="{41E2CF8C-6FD5-46DC-A91F-446AF8551FCD}">
      <dgm:prSet phldrT="[文本]" custT="1"/>
      <dgm:spPr>
        <a:solidFill>
          <a:schemeClr val="accent5">
            <a:lumMod val="75000"/>
          </a:schemeClr>
        </a:solidFill>
      </dgm:spPr>
      <dgm:t>
        <a:bodyPr/>
        <a:lstStyle/>
        <a:p>
          <a:r>
            <a:rPr lang="zh-CN" altLang="en-US" sz="3600" b="1">
              <a:ea typeface="华文楷体" panose="02010600040101010101" charset="-122"/>
            </a:rPr>
            <a:t>治病</a:t>
          </a:r>
        </a:p>
      </dgm:t>
    </dgm:pt>
    <dgm:pt modelId="{2F31FF1D-6519-48E1-B15C-F3DFCD94CFD2}" type="parTrans" cxnId="{90F4A750-62DE-484B-9E3B-6DFBE32C9F9A}">
      <dgm:prSet/>
      <dgm:spPr/>
      <dgm:t>
        <a:bodyPr/>
        <a:lstStyle/>
        <a:p>
          <a:endParaRPr lang="zh-CN" altLang="en-US"/>
        </a:p>
      </dgm:t>
    </dgm:pt>
    <dgm:pt modelId="{E30B28BA-B368-4E14-B065-7D263CA18931}">
      <dgm:prSet phldrT="[文本]"/>
      <dgm:spPr/>
      <dgm:t>
        <a:bodyPr/>
        <a:lstStyle/>
        <a:p>
          <a:r>
            <a:rPr lang="zh-CN" altLang="en-US" b="1">
              <a:latin typeface="黑体" panose="02010609060101010101" pitchFamily="49" charset="-122"/>
              <a:ea typeface="黑体" panose="02010609060101010101" pitchFamily="49" charset="-122"/>
            </a:rPr>
            <a:t>尽可能减少肿瘤负荷，提高缓解率、治愈率</a:t>
          </a:r>
        </a:p>
      </dgm:t>
    </dgm:pt>
    <dgm:pt modelId="{687AE900-40C3-434A-BD78-0106C7737F60}" type="sibTrans" cxnId="{90F4A750-62DE-484B-9E3B-6DFBE32C9F9A}">
      <dgm:prSet/>
      <dgm:spPr/>
      <dgm:t>
        <a:bodyPr/>
        <a:lstStyle/>
        <a:p>
          <a:endParaRPr lang="zh-CN" altLang="en-US"/>
        </a:p>
      </dgm:t>
    </dgm:pt>
    <dgm:pt modelId="{203C058B-B4E7-49FA-B322-9F7BD31513F4}" type="parTrans" cxnId="{C3A907E8-A58E-4EC1-B2FE-FBE07E1220C3}">
      <dgm:prSet/>
      <dgm:spPr/>
      <dgm:t>
        <a:bodyPr/>
        <a:lstStyle/>
        <a:p>
          <a:endParaRPr lang="zh-CN" altLang="en-US"/>
        </a:p>
      </dgm:t>
    </dgm:pt>
    <dgm:pt modelId="{B8AF3415-E454-4E8A-B7B4-6F7D4FEA3A1B}">
      <dgm:prSet phldrT="[文本]"/>
      <dgm:spPr/>
      <dgm:t>
        <a:bodyPr/>
        <a:lstStyle/>
        <a:p>
          <a:r>
            <a:rPr lang="zh-CN" altLang="en-US" b="1">
              <a:latin typeface="黑体" panose="02010609060101010101" pitchFamily="49" charset="-122"/>
              <a:ea typeface="黑体" panose="02010609060101010101" pitchFamily="49" charset="-122"/>
            </a:rPr>
            <a:t>关注无病生存期</a:t>
          </a:r>
          <a:r>
            <a:rPr lang="en-US" altLang="zh-CN" b="1">
              <a:latin typeface="黑体" panose="02010609060101010101" pitchFamily="49" charset="-122"/>
              <a:ea typeface="黑体" panose="02010609060101010101" pitchFamily="49" charset="-122"/>
            </a:rPr>
            <a:t>DFS</a:t>
          </a:r>
          <a:r>
            <a:rPr lang="zh-CN" altLang="en-US" b="1">
              <a:latin typeface="黑体" panose="02010609060101010101" pitchFamily="49" charset="-122"/>
              <a:ea typeface="黑体" panose="02010609060101010101" pitchFamily="49" charset="-122"/>
            </a:rPr>
            <a:t>等</a:t>
          </a:r>
        </a:p>
      </dgm:t>
    </dgm:pt>
    <dgm:pt modelId="{F3B3D0E6-A3D8-4D4B-A076-5D4029C00F4F}" type="sibTrans" cxnId="{C3A907E8-A58E-4EC1-B2FE-FBE07E1220C3}">
      <dgm:prSet/>
      <dgm:spPr/>
      <dgm:t>
        <a:bodyPr/>
        <a:lstStyle/>
        <a:p>
          <a:endParaRPr lang="zh-CN" altLang="en-US"/>
        </a:p>
      </dgm:t>
    </dgm:pt>
    <dgm:pt modelId="{CCA14031-225C-4452-AE9B-D0A6BE98F84F}" type="sibTrans" cxnId="{DFEE539A-F593-4BC8-B150-A70DFB8FACF6}">
      <dgm:prSet/>
      <dgm:spPr/>
      <dgm:t>
        <a:bodyPr/>
        <a:lstStyle/>
        <a:p>
          <a:endParaRPr lang="zh-CN" altLang="en-US"/>
        </a:p>
      </dgm:t>
    </dgm:pt>
    <dgm:pt modelId="{61606CDC-DE81-4778-BFF5-660A45E0260B}" type="parTrans" cxnId="{DBD8FA29-C229-4D71-AEA5-E55F10B70CB3}">
      <dgm:prSet/>
      <dgm:spPr/>
      <dgm:t>
        <a:bodyPr/>
        <a:lstStyle/>
        <a:p>
          <a:endParaRPr lang="zh-CN" altLang="en-US"/>
        </a:p>
      </dgm:t>
    </dgm:pt>
    <dgm:pt modelId="{CF14AFE9-191A-4C89-9718-276C82AF74F0}">
      <dgm:prSet phldrT="[文本]" custT="1"/>
      <dgm:spPr>
        <a:solidFill>
          <a:schemeClr val="accent5">
            <a:lumMod val="75000"/>
          </a:schemeClr>
        </a:solidFill>
      </dgm:spPr>
      <dgm:t>
        <a:bodyPr/>
        <a:lstStyle/>
        <a:p>
          <a:r>
            <a:rPr lang="zh-CN" altLang="en-US" sz="3200" b="1">
              <a:ea typeface="华文楷体" panose="02010600040101010101" charset="-122"/>
            </a:rPr>
            <a:t>活着</a:t>
          </a:r>
        </a:p>
      </dgm:t>
    </dgm:pt>
    <dgm:pt modelId="{B5E1AEE2-8D36-4DC4-8209-6083B95F605D}" type="parTrans" cxnId="{D30C2A7D-3258-4FAD-B400-8B9E45A1ABEB}">
      <dgm:prSet/>
      <dgm:spPr/>
      <dgm:t>
        <a:bodyPr/>
        <a:lstStyle/>
        <a:p>
          <a:endParaRPr lang="zh-CN" altLang="en-US"/>
        </a:p>
      </dgm:t>
    </dgm:pt>
    <dgm:pt modelId="{27C724A5-13ED-4571-97F9-45DEB7974089}">
      <dgm:prSet phldrT="[文本]"/>
      <dgm:spPr/>
      <dgm:t>
        <a:bodyPr/>
        <a:lstStyle/>
        <a:p>
          <a:r>
            <a:rPr lang="zh-CN" altLang="en-US" b="1">
              <a:latin typeface="黑体" panose="02010609060101010101" pitchFamily="49" charset="-122"/>
              <a:ea typeface="黑体" panose="02010609060101010101" pitchFamily="49" charset="-122"/>
            </a:rPr>
            <a:t>尽可能延长生存时间</a:t>
          </a:r>
        </a:p>
      </dgm:t>
    </dgm:pt>
    <dgm:pt modelId="{5EE5069B-1417-4425-89FF-E7A26FCB9355}" type="sibTrans" cxnId="{D30C2A7D-3258-4FAD-B400-8B9E45A1ABEB}">
      <dgm:prSet/>
      <dgm:spPr/>
      <dgm:t>
        <a:bodyPr/>
        <a:lstStyle/>
        <a:p>
          <a:endParaRPr lang="zh-CN" altLang="en-US"/>
        </a:p>
      </dgm:t>
    </dgm:pt>
    <dgm:pt modelId="{5EDA9D59-A99E-4772-9324-5D663C0EBCDB}" type="parTrans" cxnId="{40FFB8E8-D5BD-4525-BCFD-200A9CC1AEBF}">
      <dgm:prSet/>
      <dgm:spPr/>
      <dgm:t>
        <a:bodyPr/>
        <a:lstStyle/>
        <a:p>
          <a:endParaRPr lang="zh-CN" altLang="en-US"/>
        </a:p>
      </dgm:t>
    </dgm:pt>
    <dgm:pt modelId="{97F4476C-8F4F-4DE8-AB83-14D451EF05F1}">
      <dgm:prSet phldrT="[文本]"/>
      <dgm:spPr/>
      <dgm:t>
        <a:bodyPr/>
        <a:lstStyle/>
        <a:p>
          <a:r>
            <a:rPr lang="zh-CN" altLang="en-US" b="1">
              <a:latin typeface="黑体" panose="02010609060101010101" pitchFamily="49" charset="-122"/>
              <a:ea typeface="黑体" panose="02010609060101010101" pitchFamily="49" charset="-122"/>
            </a:rPr>
            <a:t>关注总生存期</a:t>
          </a:r>
          <a:r>
            <a:rPr lang="en-US" altLang="zh-CN" b="1">
              <a:latin typeface="黑体" panose="02010609060101010101" pitchFamily="49" charset="-122"/>
              <a:ea typeface="黑体" panose="02010609060101010101" pitchFamily="49" charset="-122"/>
            </a:rPr>
            <a:t>OS</a:t>
          </a:r>
          <a:r>
            <a:rPr lang="zh-CN" altLang="en-US" b="1">
              <a:latin typeface="黑体" panose="02010609060101010101" pitchFamily="49" charset="-122"/>
              <a:ea typeface="黑体" panose="02010609060101010101" pitchFamily="49" charset="-122"/>
            </a:rPr>
            <a:t>等</a:t>
          </a:r>
        </a:p>
      </dgm:t>
    </dgm:pt>
    <dgm:pt modelId="{BA5DD9F7-9542-46D1-BFA9-A011DF073026}" type="sibTrans" cxnId="{40FFB8E8-D5BD-4525-BCFD-200A9CC1AEBF}">
      <dgm:prSet/>
      <dgm:spPr/>
      <dgm:t>
        <a:bodyPr/>
        <a:lstStyle/>
        <a:p>
          <a:endParaRPr lang="zh-CN" altLang="en-US"/>
        </a:p>
      </dgm:t>
    </dgm:pt>
    <dgm:pt modelId="{1ABDCAF7-4637-4962-B5B0-6BE1D36A2092}" type="sibTrans" cxnId="{DBD8FA29-C229-4D71-AEA5-E55F10B70CB3}">
      <dgm:prSet/>
      <dgm:spPr/>
      <dgm:t>
        <a:bodyPr/>
        <a:lstStyle/>
        <a:p>
          <a:endParaRPr lang="zh-CN" altLang="en-US"/>
        </a:p>
      </dgm:t>
    </dgm:pt>
    <dgm:pt modelId="{90F35F3B-4D73-4D34-836D-BA61D9ED3D2C}" type="parTrans" cxnId="{5BF14688-878C-4DCE-9297-0736D6ABA528}">
      <dgm:prSet/>
      <dgm:spPr/>
      <dgm:t>
        <a:bodyPr/>
        <a:lstStyle/>
        <a:p>
          <a:endParaRPr lang="zh-CN" altLang="en-US"/>
        </a:p>
      </dgm:t>
    </dgm:pt>
    <dgm:pt modelId="{3D4C77F7-A9CB-4ADD-931C-BDAFB51C33DE}">
      <dgm:prSet phldrT="[文本]" custT="1"/>
      <dgm:spPr>
        <a:solidFill>
          <a:schemeClr val="accent5">
            <a:lumMod val="75000"/>
          </a:schemeClr>
        </a:solidFill>
      </dgm:spPr>
      <dgm:t>
        <a:bodyPr/>
        <a:lstStyle/>
        <a:p>
          <a:r>
            <a:rPr lang="zh-CN" altLang="en-US" sz="3200" b="1">
              <a:ea typeface="华文楷体" panose="02010600040101010101" charset="-122"/>
            </a:rPr>
            <a:t>活得好</a:t>
          </a:r>
        </a:p>
      </dgm:t>
    </dgm:pt>
    <dgm:pt modelId="{9858F009-89EE-4BA1-8024-DF45B8F4F386}" type="parTrans" cxnId="{DB6156B5-295A-47E0-9C1F-94843576FD8B}">
      <dgm:prSet/>
      <dgm:spPr/>
      <dgm:t>
        <a:bodyPr/>
        <a:lstStyle/>
        <a:p>
          <a:endParaRPr lang="zh-CN" altLang="en-US"/>
        </a:p>
      </dgm:t>
    </dgm:pt>
    <dgm:pt modelId="{921938DE-F783-4AEA-B46F-D87B11BFB374}">
      <dgm:prSet phldrT="[文本]"/>
      <dgm:spPr/>
      <dgm:t>
        <a:bodyPr/>
        <a:lstStyle/>
        <a:p>
          <a:r>
            <a:rPr lang="zh-CN" altLang="en-US" b="1">
              <a:latin typeface="黑体" panose="02010609060101010101" pitchFamily="49" charset="-122"/>
              <a:ea typeface="黑体" panose="02010609060101010101" pitchFamily="49" charset="-122"/>
            </a:rPr>
            <a:t>尽可能改善生存质量</a:t>
          </a:r>
        </a:p>
      </dgm:t>
    </dgm:pt>
    <dgm:pt modelId="{90726327-8E98-4752-9D7C-CC900116B729}" type="sibTrans" cxnId="{DB6156B5-295A-47E0-9C1F-94843576FD8B}">
      <dgm:prSet/>
      <dgm:spPr/>
      <dgm:t>
        <a:bodyPr/>
        <a:lstStyle/>
        <a:p>
          <a:endParaRPr lang="zh-CN" altLang="en-US"/>
        </a:p>
      </dgm:t>
    </dgm:pt>
    <dgm:pt modelId="{604D7010-C4C8-4AA5-A5F8-0D5E3F14D2C0}" type="parTrans" cxnId="{02127F56-B45F-4998-B47F-3DC5B8097D52}">
      <dgm:prSet/>
      <dgm:spPr/>
      <dgm:t>
        <a:bodyPr/>
        <a:lstStyle/>
        <a:p>
          <a:endParaRPr lang="zh-CN" altLang="en-US"/>
        </a:p>
      </dgm:t>
    </dgm:pt>
    <dgm:pt modelId="{BAA43065-A79D-4712-816A-863CAE42C035}">
      <dgm:prSet phldrT="[文本]"/>
      <dgm:spPr/>
      <dgm:t>
        <a:bodyPr/>
        <a:lstStyle/>
        <a:p>
          <a:r>
            <a:rPr lang="zh-CN" altLang="en-US" b="1">
              <a:latin typeface="黑体" panose="02010609060101010101" pitchFamily="49" charset="-122"/>
              <a:ea typeface="黑体" panose="02010609060101010101" pitchFamily="49" charset="-122"/>
            </a:rPr>
            <a:t>关注</a:t>
          </a:r>
          <a:r>
            <a:rPr lang="en-US" altLang="zh-CN" b="1">
              <a:latin typeface="黑体" panose="02010609060101010101" pitchFamily="49" charset="-122"/>
              <a:ea typeface="黑体" panose="02010609060101010101" pitchFamily="49" charset="-122"/>
            </a:rPr>
            <a:t>QOL</a:t>
          </a:r>
          <a:r>
            <a:rPr lang="zh-CN" altLang="en-US" b="1">
              <a:latin typeface="黑体" panose="02010609060101010101" pitchFamily="49" charset="-122"/>
              <a:ea typeface="黑体" panose="02010609060101010101" pitchFamily="49" charset="-122"/>
            </a:rPr>
            <a:t>、</a:t>
          </a:r>
          <a:r>
            <a:rPr lang="en-US" altLang="zh-CN" b="1">
              <a:latin typeface="黑体" panose="02010609060101010101" pitchFamily="49" charset="-122"/>
              <a:ea typeface="黑体" panose="02010609060101010101" pitchFamily="49" charset="-122"/>
            </a:rPr>
            <a:t>KPS</a:t>
          </a:r>
          <a:r>
            <a:rPr lang="zh-CN" altLang="en-US" b="1">
              <a:latin typeface="黑体" panose="02010609060101010101" pitchFamily="49" charset="-122"/>
              <a:ea typeface="黑体" panose="02010609060101010101" pitchFamily="49" charset="-122"/>
            </a:rPr>
            <a:t>、</a:t>
          </a:r>
          <a:r>
            <a:rPr lang="en-US" altLang="zh-CN" b="1">
              <a:latin typeface="黑体" panose="02010609060101010101" pitchFamily="49" charset="-122"/>
              <a:ea typeface="黑体" panose="02010609060101010101" pitchFamily="49" charset="-122"/>
            </a:rPr>
            <a:t>PRO</a:t>
          </a:r>
          <a:r>
            <a:rPr lang="zh-CN" altLang="en-US" b="1">
              <a:latin typeface="黑体" panose="02010609060101010101" pitchFamily="49" charset="-122"/>
              <a:ea typeface="黑体" panose="02010609060101010101" pitchFamily="49" charset="-122"/>
            </a:rPr>
            <a:t>等</a:t>
          </a:r>
        </a:p>
      </dgm:t>
    </dgm:pt>
    <dgm:pt modelId="{00804780-06A1-4AEF-9ABF-617710B606E6}" type="sibTrans" cxnId="{02127F56-B45F-4998-B47F-3DC5B8097D52}">
      <dgm:prSet/>
      <dgm:spPr/>
      <dgm:t>
        <a:bodyPr/>
        <a:lstStyle/>
        <a:p>
          <a:endParaRPr lang="zh-CN" altLang="en-US"/>
        </a:p>
      </dgm:t>
    </dgm:pt>
    <dgm:pt modelId="{156AFDD3-7C41-4FE8-9334-C8A056C5860A}" type="sibTrans" cxnId="{5BF14688-878C-4DCE-9297-0736D6ABA528}">
      <dgm:prSet/>
      <dgm:spPr/>
      <dgm:t>
        <a:bodyPr/>
        <a:lstStyle/>
        <a:p>
          <a:endParaRPr lang="zh-CN" altLang="en-US"/>
        </a:p>
      </dgm:t>
    </dgm:pt>
    <dgm:pt modelId="{7F7103C8-50E1-4E15-B977-32DB75968366}" type="pres">
      <dgm:prSet presAssocID="{DACC7E64-E2EE-4ACC-B77E-AD63BA44F293}" presName="linear" presStyleCnt="0">
        <dgm:presLayoutVars>
          <dgm:dir/>
          <dgm:animLvl val="lvl"/>
          <dgm:resizeHandles val="exact"/>
        </dgm:presLayoutVars>
      </dgm:prSet>
      <dgm:spPr/>
    </dgm:pt>
    <dgm:pt modelId="{AE103203-8B92-474D-86AC-F501C4F73D8D}" type="pres">
      <dgm:prSet presAssocID="{41E2CF8C-6FD5-46DC-A91F-446AF8551FCD}" presName="parentLin" presStyleCnt="0"/>
      <dgm:spPr/>
    </dgm:pt>
    <dgm:pt modelId="{2380B014-C360-4B5B-9F9E-FA4208E9A758}" type="pres">
      <dgm:prSet presAssocID="{41E2CF8C-6FD5-46DC-A91F-446AF8551FCD}" presName="parentLeftMargin" presStyleLbl="node1" presStyleIdx="0" presStyleCnt="3"/>
      <dgm:spPr/>
    </dgm:pt>
    <dgm:pt modelId="{432BE32D-21C6-4F60-892E-CD1A9C296E8C}" type="pres">
      <dgm:prSet presAssocID="{41E2CF8C-6FD5-46DC-A91F-446AF8551FCD}" presName="parentText" presStyleLbl="node1" presStyleIdx="0" presStyleCnt="3">
        <dgm:presLayoutVars>
          <dgm:chMax val="0"/>
          <dgm:bulletEnabled val="1"/>
        </dgm:presLayoutVars>
      </dgm:prSet>
      <dgm:spPr/>
    </dgm:pt>
    <dgm:pt modelId="{4138E3B4-ABF7-4112-88A2-C347C5A3F37F}" type="pres">
      <dgm:prSet presAssocID="{41E2CF8C-6FD5-46DC-A91F-446AF8551FCD}" presName="negativeSpace" presStyleCnt="0"/>
      <dgm:spPr/>
    </dgm:pt>
    <dgm:pt modelId="{8F922583-DD84-4EFC-B54D-F934835D924B}" type="pres">
      <dgm:prSet presAssocID="{41E2CF8C-6FD5-46DC-A91F-446AF8551FCD}" presName="childText" presStyleLbl="conFgAcc1" presStyleIdx="0" presStyleCnt="3">
        <dgm:presLayoutVars>
          <dgm:bulletEnabled val="1"/>
        </dgm:presLayoutVars>
      </dgm:prSet>
      <dgm:spPr/>
    </dgm:pt>
    <dgm:pt modelId="{D7785829-8660-4B9E-BB01-0259A3117896}" type="pres">
      <dgm:prSet presAssocID="{CCA14031-225C-4452-AE9B-D0A6BE98F84F}" presName="spaceBetweenRectangles" presStyleCnt="0"/>
      <dgm:spPr/>
    </dgm:pt>
    <dgm:pt modelId="{7A8418C7-0B38-4AEB-AE41-51723C667F89}" type="pres">
      <dgm:prSet presAssocID="{CF14AFE9-191A-4C89-9718-276C82AF74F0}" presName="parentLin" presStyleCnt="0"/>
      <dgm:spPr/>
    </dgm:pt>
    <dgm:pt modelId="{09C8C189-CF16-46D9-ADDB-E6E9BC29D810}" type="pres">
      <dgm:prSet presAssocID="{CF14AFE9-191A-4C89-9718-276C82AF74F0}" presName="parentLeftMargin" presStyleLbl="node1" presStyleIdx="0" presStyleCnt="3"/>
      <dgm:spPr/>
    </dgm:pt>
    <dgm:pt modelId="{9DC78BD0-547B-43ED-B409-DE67BBF627AF}" type="pres">
      <dgm:prSet presAssocID="{CF14AFE9-191A-4C89-9718-276C82AF74F0}" presName="parentText" presStyleLbl="node1" presStyleIdx="1" presStyleCnt="3">
        <dgm:presLayoutVars>
          <dgm:chMax val="0"/>
          <dgm:bulletEnabled val="1"/>
        </dgm:presLayoutVars>
      </dgm:prSet>
      <dgm:spPr/>
    </dgm:pt>
    <dgm:pt modelId="{AD3A36E1-A7BE-4936-8C1D-A9C3A3B37CF9}" type="pres">
      <dgm:prSet presAssocID="{CF14AFE9-191A-4C89-9718-276C82AF74F0}" presName="negativeSpace" presStyleCnt="0"/>
      <dgm:spPr/>
    </dgm:pt>
    <dgm:pt modelId="{72BC4551-FEC9-4796-97F9-4DE804D40E3F}" type="pres">
      <dgm:prSet presAssocID="{CF14AFE9-191A-4C89-9718-276C82AF74F0}" presName="childText" presStyleLbl="conFgAcc1" presStyleIdx="1" presStyleCnt="3">
        <dgm:presLayoutVars>
          <dgm:bulletEnabled val="1"/>
        </dgm:presLayoutVars>
      </dgm:prSet>
      <dgm:spPr/>
    </dgm:pt>
    <dgm:pt modelId="{74ABE786-A35A-4DB6-ACE6-2D4AE23A6A1D}" type="pres">
      <dgm:prSet presAssocID="{1ABDCAF7-4637-4962-B5B0-6BE1D36A2092}" presName="spaceBetweenRectangles" presStyleCnt="0"/>
      <dgm:spPr/>
    </dgm:pt>
    <dgm:pt modelId="{72F31F41-DC48-46C0-927C-F1AA0D8D2908}" type="pres">
      <dgm:prSet presAssocID="{3D4C77F7-A9CB-4ADD-931C-BDAFB51C33DE}" presName="parentLin" presStyleCnt="0"/>
      <dgm:spPr/>
    </dgm:pt>
    <dgm:pt modelId="{046B157A-EFB7-4DDB-AC64-8E80EDAF7FC8}" type="pres">
      <dgm:prSet presAssocID="{3D4C77F7-A9CB-4ADD-931C-BDAFB51C33DE}" presName="parentLeftMargin" presStyleLbl="node1" presStyleIdx="1" presStyleCnt="3"/>
      <dgm:spPr/>
    </dgm:pt>
    <dgm:pt modelId="{28632803-2F1C-4671-B5D9-AEB0FAB222FB}" type="pres">
      <dgm:prSet presAssocID="{3D4C77F7-A9CB-4ADD-931C-BDAFB51C33DE}" presName="parentText" presStyleLbl="node1" presStyleIdx="2" presStyleCnt="3">
        <dgm:presLayoutVars>
          <dgm:chMax val="0"/>
          <dgm:bulletEnabled val="1"/>
        </dgm:presLayoutVars>
      </dgm:prSet>
      <dgm:spPr/>
    </dgm:pt>
    <dgm:pt modelId="{CF3ED0FC-920E-4374-B78E-6BAB10601739}" type="pres">
      <dgm:prSet presAssocID="{3D4C77F7-A9CB-4ADD-931C-BDAFB51C33DE}" presName="negativeSpace" presStyleCnt="0"/>
      <dgm:spPr/>
    </dgm:pt>
    <dgm:pt modelId="{C364A60B-43C5-42A5-81E4-68B3A2C0076A}" type="pres">
      <dgm:prSet presAssocID="{3D4C77F7-A9CB-4ADD-931C-BDAFB51C33DE}" presName="childText" presStyleLbl="conFgAcc1" presStyleIdx="2" presStyleCnt="3">
        <dgm:presLayoutVars>
          <dgm:bulletEnabled val="1"/>
        </dgm:presLayoutVars>
      </dgm:prSet>
      <dgm:spPr/>
    </dgm:pt>
  </dgm:ptLst>
  <dgm:cxnLst>
    <dgm:cxn modelId="{1283E510-6538-4F7E-BB3B-DE9C9F88A5C4}" type="presOf" srcId="{921938DE-F783-4AEA-B46F-D87B11BFB374}" destId="{C364A60B-43C5-42A5-81E4-68B3A2C0076A}" srcOrd="0" destOrd="0" presId="urn:microsoft.com/office/officeart/2005/8/layout/list1#1"/>
    <dgm:cxn modelId="{9219DD1E-FC75-4AC8-9B45-0519912FC973}" type="presOf" srcId="{BAA43065-A79D-4712-816A-863CAE42C035}" destId="{C364A60B-43C5-42A5-81E4-68B3A2C0076A}" srcOrd="0" destOrd="1" presId="urn:microsoft.com/office/officeart/2005/8/layout/list1#1"/>
    <dgm:cxn modelId="{DBD8FA29-C229-4D71-AEA5-E55F10B70CB3}" srcId="{DACC7E64-E2EE-4ACC-B77E-AD63BA44F293}" destId="{CF14AFE9-191A-4C89-9718-276C82AF74F0}" srcOrd="1" destOrd="0" parTransId="{61606CDC-DE81-4778-BFF5-660A45E0260B}" sibTransId="{1ABDCAF7-4637-4962-B5B0-6BE1D36A2092}"/>
    <dgm:cxn modelId="{067BE630-6501-4447-B5C8-4E0DEFAA21FB}" type="presOf" srcId="{B8AF3415-E454-4E8A-B7B4-6F7D4FEA3A1B}" destId="{8F922583-DD84-4EFC-B54D-F934835D924B}" srcOrd="0" destOrd="1" presId="urn:microsoft.com/office/officeart/2005/8/layout/list1#1"/>
    <dgm:cxn modelId="{5F7BF232-7D72-4C3D-A48F-499EB58F7A92}" type="presOf" srcId="{3D4C77F7-A9CB-4ADD-931C-BDAFB51C33DE}" destId="{046B157A-EFB7-4DDB-AC64-8E80EDAF7FC8}" srcOrd="0" destOrd="0" presId="urn:microsoft.com/office/officeart/2005/8/layout/list1#1"/>
    <dgm:cxn modelId="{24801F4F-6E07-4B13-8812-6EBD9DA98E2B}" type="presOf" srcId="{3D4C77F7-A9CB-4ADD-931C-BDAFB51C33DE}" destId="{28632803-2F1C-4671-B5D9-AEB0FAB222FB}" srcOrd="1" destOrd="0" presId="urn:microsoft.com/office/officeart/2005/8/layout/list1#1"/>
    <dgm:cxn modelId="{90F4A750-62DE-484B-9E3B-6DFBE32C9F9A}" srcId="{41E2CF8C-6FD5-46DC-A91F-446AF8551FCD}" destId="{E30B28BA-B368-4E14-B065-7D263CA18931}" srcOrd="0" destOrd="0" parTransId="{2F31FF1D-6519-48E1-B15C-F3DFCD94CFD2}" sibTransId="{687AE900-40C3-434A-BD78-0106C7737F60}"/>
    <dgm:cxn modelId="{02127F56-B45F-4998-B47F-3DC5B8097D52}" srcId="{3D4C77F7-A9CB-4ADD-931C-BDAFB51C33DE}" destId="{BAA43065-A79D-4712-816A-863CAE42C035}" srcOrd="1" destOrd="0" parTransId="{604D7010-C4C8-4AA5-A5F8-0D5E3F14D2C0}" sibTransId="{00804780-06A1-4AEF-9ABF-617710B606E6}"/>
    <dgm:cxn modelId="{D30C2A7D-3258-4FAD-B400-8B9E45A1ABEB}" srcId="{CF14AFE9-191A-4C89-9718-276C82AF74F0}" destId="{27C724A5-13ED-4571-97F9-45DEB7974089}" srcOrd="0" destOrd="0" parTransId="{B5E1AEE2-8D36-4DC4-8209-6083B95F605D}" sibTransId="{5EE5069B-1417-4425-89FF-E7A26FCB9355}"/>
    <dgm:cxn modelId="{95507D85-2481-43AF-B27E-50D5A15DD11A}" type="presOf" srcId="{DACC7E64-E2EE-4ACC-B77E-AD63BA44F293}" destId="{7F7103C8-50E1-4E15-B977-32DB75968366}" srcOrd="0" destOrd="0" presId="urn:microsoft.com/office/officeart/2005/8/layout/list1#1"/>
    <dgm:cxn modelId="{B4DCE087-8BFB-44ED-930F-08BBAB3E3DB5}" type="presOf" srcId="{97F4476C-8F4F-4DE8-AB83-14D451EF05F1}" destId="{72BC4551-FEC9-4796-97F9-4DE804D40E3F}" srcOrd="0" destOrd="1" presId="urn:microsoft.com/office/officeart/2005/8/layout/list1#1"/>
    <dgm:cxn modelId="{5BF14688-878C-4DCE-9297-0736D6ABA528}" srcId="{DACC7E64-E2EE-4ACC-B77E-AD63BA44F293}" destId="{3D4C77F7-A9CB-4ADD-931C-BDAFB51C33DE}" srcOrd="2" destOrd="0" parTransId="{90F35F3B-4D73-4D34-836D-BA61D9ED3D2C}" sibTransId="{156AFDD3-7C41-4FE8-9334-C8A056C5860A}"/>
    <dgm:cxn modelId="{935E438F-8398-45E7-BDC5-740AC74E355D}" type="presOf" srcId="{41E2CF8C-6FD5-46DC-A91F-446AF8551FCD}" destId="{432BE32D-21C6-4F60-892E-CD1A9C296E8C}" srcOrd="1" destOrd="0" presId="urn:microsoft.com/office/officeart/2005/8/layout/list1#1"/>
    <dgm:cxn modelId="{DFEE539A-F593-4BC8-B150-A70DFB8FACF6}" srcId="{DACC7E64-E2EE-4ACC-B77E-AD63BA44F293}" destId="{41E2CF8C-6FD5-46DC-A91F-446AF8551FCD}" srcOrd="0" destOrd="0" parTransId="{03986B1C-8814-4B9E-ABD4-6639C589C46B}" sibTransId="{CCA14031-225C-4452-AE9B-D0A6BE98F84F}"/>
    <dgm:cxn modelId="{C026AF9F-CA5B-491C-9D42-247A5A5ABC8E}" type="presOf" srcId="{CF14AFE9-191A-4C89-9718-276C82AF74F0}" destId="{9DC78BD0-547B-43ED-B409-DE67BBF627AF}" srcOrd="1" destOrd="0" presId="urn:microsoft.com/office/officeart/2005/8/layout/list1#1"/>
    <dgm:cxn modelId="{0ADE30B0-C540-4B74-B0F6-83D892C02803}" type="presOf" srcId="{27C724A5-13ED-4571-97F9-45DEB7974089}" destId="{72BC4551-FEC9-4796-97F9-4DE804D40E3F}" srcOrd="0" destOrd="0" presId="urn:microsoft.com/office/officeart/2005/8/layout/list1#1"/>
    <dgm:cxn modelId="{DB6156B5-295A-47E0-9C1F-94843576FD8B}" srcId="{3D4C77F7-A9CB-4ADD-931C-BDAFB51C33DE}" destId="{921938DE-F783-4AEA-B46F-D87B11BFB374}" srcOrd="0" destOrd="0" parTransId="{9858F009-89EE-4BA1-8024-DF45B8F4F386}" sibTransId="{90726327-8E98-4752-9D7C-CC900116B729}"/>
    <dgm:cxn modelId="{D5B701BB-C1BF-4A1D-B83F-2CC27E90A0A7}" type="presOf" srcId="{41E2CF8C-6FD5-46DC-A91F-446AF8551FCD}" destId="{2380B014-C360-4B5B-9F9E-FA4208E9A758}" srcOrd="0" destOrd="0" presId="urn:microsoft.com/office/officeart/2005/8/layout/list1#1"/>
    <dgm:cxn modelId="{B2DC15C7-70C4-4DF5-90C0-6C8EB21013FC}" type="presOf" srcId="{CF14AFE9-191A-4C89-9718-276C82AF74F0}" destId="{09C8C189-CF16-46D9-ADDB-E6E9BC29D810}" srcOrd="0" destOrd="0" presId="urn:microsoft.com/office/officeart/2005/8/layout/list1#1"/>
    <dgm:cxn modelId="{2E18DAE7-3AB3-4E9F-91CE-ACD794E4010C}" type="presOf" srcId="{E30B28BA-B368-4E14-B065-7D263CA18931}" destId="{8F922583-DD84-4EFC-B54D-F934835D924B}" srcOrd="0" destOrd="0" presId="urn:microsoft.com/office/officeart/2005/8/layout/list1#1"/>
    <dgm:cxn modelId="{C3A907E8-A58E-4EC1-B2FE-FBE07E1220C3}" srcId="{41E2CF8C-6FD5-46DC-A91F-446AF8551FCD}" destId="{B8AF3415-E454-4E8A-B7B4-6F7D4FEA3A1B}" srcOrd="1" destOrd="0" parTransId="{203C058B-B4E7-49FA-B322-9F7BD31513F4}" sibTransId="{F3B3D0E6-A3D8-4D4B-A076-5D4029C00F4F}"/>
    <dgm:cxn modelId="{40FFB8E8-D5BD-4525-BCFD-200A9CC1AEBF}" srcId="{CF14AFE9-191A-4C89-9718-276C82AF74F0}" destId="{97F4476C-8F4F-4DE8-AB83-14D451EF05F1}" srcOrd="1" destOrd="0" parTransId="{5EDA9D59-A99E-4772-9324-5D663C0EBCDB}" sibTransId="{BA5DD9F7-9542-46D1-BFA9-A011DF073026}"/>
    <dgm:cxn modelId="{A111127B-A518-42C9-BF17-719F689B3CD7}" type="presParOf" srcId="{7F7103C8-50E1-4E15-B977-32DB75968366}" destId="{AE103203-8B92-474D-86AC-F501C4F73D8D}" srcOrd="0" destOrd="0" presId="urn:microsoft.com/office/officeart/2005/8/layout/list1#1"/>
    <dgm:cxn modelId="{831D6A12-1BF4-4E08-9E42-F11B7A6046F0}" type="presParOf" srcId="{AE103203-8B92-474D-86AC-F501C4F73D8D}" destId="{2380B014-C360-4B5B-9F9E-FA4208E9A758}" srcOrd="0" destOrd="0" presId="urn:microsoft.com/office/officeart/2005/8/layout/list1#1"/>
    <dgm:cxn modelId="{1A284DC8-40BA-474A-A050-30009DC18487}" type="presParOf" srcId="{AE103203-8B92-474D-86AC-F501C4F73D8D}" destId="{432BE32D-21C6-4F60-892E-CD1A9C296E8C}" srcOrd="1" destOrd="0" presId="urn:microsoft.com/office/officeart/2005/8/layout/list1#1"/>
    <dgm:cxn modelId="{ECBBAC8C-8A95-42F1-8791-4D5FAC8FF78B}" type="presParOf" srcId="{7F7103C8-50E1-4E15-B977-32DB75968366}" destId="{4138E3B4-ABF7-4112-88A2-C347C5A3F37F}" srcOrd="1" destOrd="0" presId="urn:microsoft.com/office/officeart/2005/8/layout/list1#1"/>
    <dgm:cxn modelId="{B6ADE9A0-4DC6-4982-A5B5-51C082C90EF9}" type="presParOf" srcId="{7F7103C8-50E1-4E15-B977-32DB75968366}" destId="{8F922583-DD84-4EFC-B54D-F934835D924B}" srcOrd="2" destOrd="0" presId="urn:microsoft.com/office/officeart/2005/8/layout/list1#1"/>
    <dgm:cxn modelId="{8C96031E-BFDE-46EB-A493-151FEEA167A7}" type="presParOf" srcId="{7F7103C8-50E1-4E15-B977-32DB75968366}" destId="{D7785829-8660-4B9E-BB01-0259A3117896}" srcOrd="3" destOrd="0" presId="urn:microsoft.com/office/officeart/2005/8/layout/list1#1"/>
    <dgm:cxn modelId="{9A88243E-86AC-4040-B824-28BE18E2763A}" type="presParOf" srcId="{7F7103C8-50E1-4E15-B977-32DB75968366}" destId="{7A8418C7-0B38-4AEB-AE41-51723C667F89}" srcOrd="4" destOrd="0" presId="urn:microsoft.com/office/officeart/2005/8/layout/list1#1"/>
    <dgm:cxn modelId="{9861152E-3081-47CA-BC07-042E09D3281C}" type="presParOf" srcId="{7A8418C7-0B38-4AEB-AE41-51723C667F89}" destId="{09C8C189-CF16-46D9-ADDB-E6E9BC29D810}" srcOrd="0" destOrd="0" presId="urn:microsoft.com/office/officeart/2005/8/layout/list1#1"/>
    <dgm:cxn modelId="{BB10F8B9-2E69-4366-8629-76A2621E3B2D}" type="presParOf" srcId="{7A8418C7-0B38-4AEB-AE41-51723C667F89}" destId="{9DC78BD0-547B-43ED-B409-DE67BBF627AF}" srcOrd="1" destOrd="0" presId="urn:microsoft.com/office/officeart/2005/8/layout/list1#1"/>
    <dgm:cxn modelId="{8E6EB8C4-9BED-4C0E-9AFD-F44012CB1A19}" type="presParOf" srcId="{7F7103C8-50E1-4E15-B977-32DB75968366}" destId="{AD3A36E1-A7BE-4936-8C1D-A9C3A3B37CF9}" srcOrd="5" destOrd="0" presId="urn:microsoft.com/office/officeart/2005/8/layout/list1#1"/>
    <dgm:cxn modelId="{D4AA0531-C15B-44FC-84E7-08D27792DA47}" type="presParOf" srcId="{7F7103C8-50E1-4E15-B977-32DB75968366}" destId="{72BC4551-FEC9-4796-97F9-4DE804D40E3F}" srcOrd="6" destOrd="0" presId="urn:microsoft.com/office/officeart/2005/8/layout/list1#1"/>
    <dgm:cxn modelId="{5EDB5AAE-25CB-4D56-82EC-3EB1B72EBE67}" type="presParOf" srcId="{7F7103C8-50E1-4E15-B977-32DB75968366}" destId="{74ABE786-A35A-4DB6-ACE6-2D4AE23A6A1D}" srcOrd="7" destOrd="0" presId="urn:microsoft.com/office/officeart/2005/8/layout/list1#1"/>
    <dgm:cxn modelId="{A6259D5F-73B0-4F85-9CD7-E95157694BB3}" type="presParOf" srcId="{7F7103C8-50E1-4E15-B977-32DB75968366}" destId="{72F31F41-DC48-46C0-927C-F1AA0D8D2908}" srcOrd="8" destOrd="0" presId="urn:microsoft.com/office/officeart/2005/8/layout/list1#1"/>
    <dgm:cxn modelId="{641CD546-73B4-4249-9181-3AFF4C623E34}" type="presParOf" srcId="{72F31F41-DC48-46C0-927C-F1AA0D8D2908}" destId="{046B157A-EFB7-4DDB-AC64-8E80EDAF7FC8}" srcOrd="0" destOrd="0" presId="urn:microsoft.com/office/officeart/2005/8/layout/list1#1"/>
    <dgm:cxn modelId="{C06624DC-B2BA-475D-9598-45EEBF8F8165}" type="presParOf" srcId="{72F31F41-DC48-46C0-927C-F1AA0D8D2908}" destId="{28632803-2F1C-4671-B5D9-AEB0FAB222FB}" srcOrd="1" destOrd="0" presId="urn:microsoft.com/office/officeart/2005/8/layout/list1#1"/>
    <dgm:cxn modelId="{0D6BDA01-0C19-414C-8585-6FB3A9AFA165}" type="presParOf" srcId="{7F7103C8-50E1-4E15-B977-32DB75968366}" destId="{CF3ED0FC-920E-4374-B78E-6BAB10601739}" srcOrd="9" destOrd="0" presId="urn:microsoft.com/office/officeart/2005/8/layout/list1#1"/>
    <dgm:cxn modelId="{A2978D26-85C7-4F99-81DF-27F7A6CF7908}" type="presParOf" srcId="{7F7103C8-50E1-4E15-B977-32DB75968366}" destId="{C364A60B-43C5-42A5-81E4-68B3A2C0076A}" srcOrd="10" destOrd="0" presId="urn:microsoft.com/office/officeart/2005/8/layout/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97DAED-0559-4CD6-803A-7DF14AA98FE6}" type="doc">
      <dgm:prSet loTypeId="urn:microsoft.com/office/officeart/2005/8/layout/radial4#1" loCatId="relationship" qsTypeId="urn:microsoft.com/office/officeart/2005/8/quickstyle/simple1#2" qsCatId="simple" csTypeId="urn:microsoft.com/office/officeart/2005/8/colors/colorful1#2" csCatId="colorful" phldr="1"/>
      <dgm:spPr/>
      <dgm:t>
        <a:bodyPr/>
        <a:lstStyle/>
        <a:p>
          <a:endParaRPr lang="zh-CN" altLang="en-US"/>
        </a:p>
      </dgm:t>
    </dgm:pt>
    <dgm:pt modelId="{EAF2FB84-9248-40CE-A680-BF74BE011478}" type="parTrans" cxnId="{08CEA913-8EA5-4883-A910-322BC40F8882}">
      <dgm:prSet/>
      <dgm:spPr/>
      <dgm:t>
        <a:bodyPr/>
        <a:lstStyle/>
        <a:p>
          <a:endParaRPr lang="zh-CN" altLang="en-US"/>
        </a:p>
      </dgm:t>
    </dgm:pt>
    <dgm:pt modelId="{1842DF68-EA78-4C1A-BDDC-DB46F42F178D}">
      <dgm:prSet phldrT="[文本]" custT="1"/>
      <dgm:spPr/>
      <dgm:t>
        <a:bodyPr/>
        <a:lstStyle/>
        <a:p>
          <a:r>
            <a:rPr lang="zh-CN" altLang="en-US" sz="1800" b="1">
              <a:solidFill>
                <a:schemeClr val="bg1"/>
              </a:solidFill>
              <a:latin typeface="黑体" panose="02010609060101010101" pitchFamily="49" charset="-122"/>
              <a:ea typeface="华文楷体" panose="02010600040101010101" charset="-122"/>
            </a:rPr>
            <a:t>男性高于女性</a:t>
          </a:r>
          <a:br>
            <a:rPr lang="en-US" altLang="zh-CN" sz="1800" b="1">
              <a:solidFill>
                <a:schemeClr val="bg1"/>
              </a:solidFill>
              <a:latin typeface="黑体" panose="02010609060101010101" pitchFamily="49" charset="-122"/>
              <a:ea typeface="华文楷体" panose="02010600040101010101" charset="-122"/>
            </a:rPr>
          </a:br>
          <a:r>
            <a:rPr lang="zh-CN" altLang="en-US" sz="1800" b="1">
              <a:solidFill>
                <a:schemeClr val="bg1"/>
              </a:solidFill>
              <a:latin typeface="黑体" panose="02010609060101010101" pitchFamily="49" charset="-122"/>
              <a:ea typeface="华文楷体" panose="02010600040101010101" charset="-122"/>
            </a:rPr>
            <a:t>城市高于农村</a:t>
          </a:r>
          <a:br>
            <a:rPr lang="en-US" altLang="zh-CN" sz="1800" b="1">
              <a:solidFill>
                <a:schemeClr val="bg1"/>
              </a:solidFill>
              <a:latin typeface="黑体" panose="02010609060101010101" pitchFamily="49" charset="-122"/>
              <a:ea typeface="华文楷体" panose="02010600040101010101" charset="-122"/>
            </a:rPr>
          </a:br>
          <a:r>
            <a:rPr lang="zh-CN" altLang="en-US" sz="1800" b="1">
              <a:solidFill>
                <a:schemeClr val="bg1"/>
              </a:solidFill>
              <a:latin typeface="黑体" panose="02010609060101010101" pitchFamily="49" charset="-122"/>
              <a:ea typeface="华文楷体" panose="02010600040101010101" charset="-122"/>
            </a:rPr>
            <a:t>结肠癌（</a:t>
          </a:r>
          <a:r>
            <a:rPr lang="en-US" altLang="zh-CN" sz="1800" b="1">
              <a:solidFill>
                <a:schemeClr val="bg1"/>
              </a:solidFill>
              <a:latin typeface="黑体" panose="02010609060101010101" pitchFamily="49" charset="-122"/>
              <a:ea typeface="华文楷体" panose="02010600040101010101" charset="-122"/>
            </a:rPr>
            <a:t>10.77</a:t>
          </a:r>
          <a:r>
            <a:rPr lang="zh-CN" altLang="en-US" sz="1800" b="1">
              <a:solidFill>
                <a:schemeClr val="bg1"/>
              </a:solidFill>
              <a:latin typeface="黑体" panose="02010609060101010101" pitchFamily="49" charset="-122"/>
              <a:ea typeface="华文楷体" panose="02010600040101010101" charset="-122"/>
            </a:rPr>
            <a:t>／</a:t>
          </a:r>
          <a:r>
            <a:rPr lang="en-US" altLang="zh-CN" sz="1800" b="1">
              <a:solidFill>
                <a:schemeClr val="bg1"/>
              </a:solidFill>
              <a:latin typeface="黑体" panose="02010609060101010101" pitchFamily="49" charset="-122"/>
              <a:ea typeface="华文楷体" panose="02010600040101010101" charset="-122"/>
            </a:rPr>
            <a:t>10</a:t>
          </a:r>
          <a:r>
            <a:rPr lang="zh-CN" altLang="en-US" sz="1800" b="1">
              <a:solidFill>
                <a:schemeClr val="bg1"/>
              </a:solidFill>
              <a:latin typeface="黑体" panose="02010609060101010101" pitchFamily="49" charset="-122"/>
              <a:ea typeface="华文楷体" panose="02010600040101010101" charset="-122"/>
            </a:rPr>
            <a:t>万）高于直肠癌（</a:t>
          </a:r>
          <a:r>
            <a:rPr lang="en-US" altLang="zh-CN" sz="1800" b="1">
              <a:solidFill>
                <a:schemeClr val="bg1"/>
              </a:solidFill>
              <a:latin typeface="黑体" panose="02010609060101010101" pitchFamily="49" charset="-122"/>
              <a:ea typeface="华文楷体" panose="02010600040101010101" charset="-122"/>
            </a:rPr>
            <a:t>9.33</a:t>
          </a:r>
          <a:r>
            <a:rPr lang="zh-CN" altLang="en-US" sz="1800" b="1">
              <a:solidFill>
                <a:schemeClr val="bg1"/>
              </a:solidFill>
              <a:latin typeface="黑体" panose="02010609060101010101" pitchFamily="49" charset="-122"/>
              <a:ea typeface="华文楷体" panose="02010600040101010101" charset="-122"/>
            </a:rPr>
            <a:t>／</a:t>
          </a:r>
          <a:r>
            <a:rPr lang="en-US" altLang="zh-CN" sz="1800" b="1">
              <a:solidFill>
                <a:schemeClr val="bg1"/>
              </a:solidFill>
              <a:latin typeface="黑体" panose="02010609060101010101" pitchFamily="49" charset="-122"/>
              <a:ea typeface="华文楷体" panose="02010600040101010101" charset="-122"/>
            </a:rPr>
            <a:t>10</a:t>
          </a:r>
          <a:r>
            <a:rPr lang="zh-CN" altLang="en-US" sz="1800" b="1">
              <a:solidFill>
                <a:schemeClr val="bg1"/>
              </a:solidFill>
              <a:latin typeface="黑体" panose="02010609060101010101" pitchFamily="49" charset="-122"/>
              <a:ea typeface="华文楷体" panose="02010600040101010101" charset="-122"/>
            </a:rPr>
            <a:t>万）</a:t>
          </a:r>
        </a:p>
      </dgm:t>
    </dgm:pt>
    <dgm:pt modelId="{99BCCA72-0378-4E25-9735-7286F4F9F732}" type="parTrans" cxnId="{4376BAC2-814F-424A-A20C-BF59CA320573}">
      <dgm:prSet/>
      <dgm:spPr/>
      <dgm:t>
        <a:bodyPr/>
        <a:lstStyle/>
        <a:p>
          <a:endParaRPr lang="zh-CN" altLang="en-US"/>
        </a:p>
      </dgm:t>
    </dgm:pt>
    <dgm:pt modelId="{86089B1C-ACCD-403C-BA08-895277FE2552}">
      <dgm:prSet phldrT="[文本]" custT="1"/>
      <dgm:spPr/>
      <dgm:t>
        <a:bodyPr/>
        <a:lstStyle/>
        <a:p>
          <a:r>
            <a:rPr lang="zh-CN" altLang="en-US" sz="2800" b="1">
              <a:solidFill>
                <a:schemeClr val="tx1"/>
              </a:solidFill>
              <a:latin typeface="楷体" panose="02010609060101010101" pitchFamily="49" charset="-122"/>
              <a:ea typeface="楷体" panose="02010609060101010101" pitchFamily="49" charset="-122"/>
            </a:rPr>
            <a:t>发病率增长</a:t>
          </a:r>
          <a:r>
            <a:rPr lang="en-US" altLang="zh-CN" sz="2800" b="1">
              <a:solidFill>
                <a:schemeClr val="tx1"/>
              </a:solidFill>
              <a:latin typeface="楷体" panose="02010609060101010101" pitchFamily="49" charset="-122"/>
              <a:ea typeface="楷体" panose="02010609060101010101" pitchFamily="49" charset="-122"/>
            </a:rPr>
            <a:t>38.56</a:t>
          </a:r>
          <a:r>
            <a:rPr lang="zh-CN" altLang="en-US" sz="2800" b="1">
              <a:solidFill>
                <a:schemeClr val="tx1"/>
              </a:solidFill>
              <a:latin typeface="楷体" panose="02010609060101010101" pitchFamily="49" charset="-122"/>
              <a:ea typeface="楷体" panose="02010609060101010101" pitchFamily="49" charset="-122"/>
            </a:rPr>
            <a:t>％</a:t>
          </a:r>
          <a:endParaRPr lang="zh-CN" altLang="en-US" sz="2800">
            <a:solidFill>
              <a:schemeClr val="tx1"/>
            </a:solidFill>
          </a:endParaRPr>
        </a:p>
      </dgm:t>
    </dgm:pt>
    <dgm:pt modelId="{95E13978-D18E-4985-B786-092B35BFE6F6}" type="sibTrans" cxnId="{4376BAC2-814F-424A-A20C-BF59CA320573}">
      <dgm:prSet/>
      <dgm:spPr/>
      <dgm:t>
        <a:bodyPr/>
        <a:lstStyle/>
        <a:p>
          <a:endParaRPr lang="zh-CN" altLang="en-US"/>
        </a:p>
      </dgm:t>
    </dgm:pt>
    <dgm:pt modelId="{0BEE3A46-0963-48A6-B90F-AE13C12594BD}" type="parTrans" cxnId="{2AFF172A-D1FA-4332-B427-6E5AD8D577B9}">
      <dgm:prSet/>
      <dgm:spPr/>
      <dgm:t>
        <a:bodyPr/>
        <a:lstStyle/>
        <a:p>
          <a:endParaRPr lang="zh-CN" altLang="en-US"/>
        </a:p>
      </dgm:t>
    </dgm:pt>
    <dgm:pt modelId="{C4638E10-CC46-4B67-8FFB-B202F4F54615}">
      <dgm:prSet phldrT="[文本]" custT="1"/>
      <dgm:spPr/>
      <dgm:t>
        <a:bodyPr/>
        <a:lstStyle/>
        <a:p>
          <a:r>
            <a:rPr lang="zh-CN" altLang="en-US" sz="2800" b="1">
              <a:solidFill>
                <a:schemeClr val="tx1"/>
              </a:solidFill>
              <a:latin typeface="楷体" panose="02010609060101010101" pitchFamily="49" charset="-122"/>
              <a:ea typeface="楷体" panose="02010609060101010101" pitchFamily="49" charset="-122"/>
            </a:rPr>
            <a:t>死亡率增长</a:t>
          </a:r>
          <a:r>
            <a:rPr lang="en-US" altLang="zh-CN" sz="2800" b="1">
              <a:solidFill>
                <a:schemeClr val="tx1"/>
              </a:solidFill>
              <a:latin typeface="楷体" panose="02010609060101010101" pitchFamily="49" charset="-122"/>
              <a:ea typeface="楷体" panose="02010609060101010101" pitchFamily="49" charset="-122"/>
            </a:rPr>
            <a:t>15.30</a:t>
          </a:r>
          <a:r>
            <a:rPr lang="zh-CN" altLang="en-US" sz="2800" b="1">
              <a:solidFill>
                <a:schemeClr val="tx1"/>
              </a:solidFill>
              <a:latin typeface="楷体" panose="02010609060101010101" pitchFamily="49" charset="-122"/>
              <a:ea typeface="楷体" panose="02010609060101010101" pitchFamily="49" charset="-122"/>
            </a:rPr>
            <a:t>％</a:t>
          </a:r>
          <a:endParaRPr lang="zh-CN" altLang="en-US" sz="2800"/>
        </a:p>
      </dgm:t>
    </dgm:pt>
    <dgm:pt modelId="{5C6E44DE-10A2-4AA3-90F5-A92C80A9D817}" type="sibTrans" cxnId="{2AFF172A-D1FA-4332-B427-6E5AD8D577B9}">
      <dgm:prSet/>
      <dgm:spPr/>
      <dgm:t>
        <a:bodyPr/>
        <a:lstStyle/>
        <a:p>
          <a:endParaRPr lang="zh-CN" altLang="en-US"/>
        </a:p>
      </dgm:t>
    </dgm:pt>
    <dgm:pt modelId="{6CEFE0DF-F95F-4D1D-9FFD-DC0E5FDF978F}" type="sibTrans" cxnId="{08CEA913-8EA5-4883-A910-322BC40F8882}">
      <dgm:prSet/>
      <dgm:spPr/>
      <dgm:t>
        <a:bodyPr/>
        <a:lstStyle/>
        <a:p>
          <a:endParaRPr lang="zh-CN" altLang="en-US"/>
        </a:p>
      </dgm:t>
    </dgm:pt>
    <dgm:pt modelId="{DC7DFBC1-DC2A-49D3-A597-830D4877E5A3}" type="pres">
      <dgm:prSet presAssocID="{3097DAED-0559-4CD6-803A-7DF14AA98FE6}" presName="cycle" presStyleCnt="0">
        <dgm:presLayoutVars>
          <dgm:chMax val="1"/>
          <dgm:dir/>
          <dgm:animLvl val="ctr"/>
          <dgm:resizeHandles val="exact"/>
        </dgm:presLayoutVars>
      </dgm:prSet>
      <dgm:spPr/>
    </dgm:pt>
    <dgm:pt modelId="{EB6DA402-669A-4170-B230-CC3401228FDD}" type="pres">
      <dgm:prSet presAssocID="{1842DF68-EA78-4C1A-BDDC-DB46F42F178D}" presName="centerShape" presStyleLbl="node0" presStyleIdx="0" presStyleCnt="1"/>
      <dgm:spPr/>
    </dgm:pt>
    <dgm:pt modelId="{AAFC263F-A8AA-4782-80B1-744E9BFF3C63}" type="pres">
      <dgm:prSet presAssocID="{99BCCA72-0378-4E25-9735-7286F4F9F732}" presName="parTrans" presStyleLbl="bgSibTrans2D1" presStyleIdx="0" presStyleCnt="2"/>
      <dgm:spPr/>
    </dgm:pt>
    <dgm:pt modelId="{C3BBFF1F-F99E-4EA6-8ADF-D524B29CE1DA}" type="pres">
      <dgm:prSet presAssocID="{86089B1C-ACCD-403C-BA08-895277FE2552}" presName="node" presStyleLbl="node1" presStyleIdx="0" presStyleCnt="2" custRadScaleRad="101548" custRadScaleInc="144">
        <dgm:presLayoutVars>
          <dgm:bulletEnabled val="1"/>
        </dgm:presLayoutVars>
      </dgm:prSet>
      <dgm:spPr/>
    </dgm:pt>
    <dgm:pt modelId="{E630D9C8-9C9D-460A-A997-96DF1F7F1F25}" type="pres">
      <dgm:prSet presAssocID="{0BEE3A46-0963-48A6-B90F-AE13C12594BD}" presName="parTrans" presStyleLbl="bgSibTrans2D1" presStyleIdx="1" presStyleCnt="2"/>
      <dgm:spPr/>
    </dgm:pt>
    <dgm:pt modelId="{127E3E4E-6366-4A11-A518-B187AAFDC2A3}" type="pres">
      <dgm:prSet presAssocID="{C4638E10-CC46-4B67-8FFB-B202F4F54615}" presName="node" presStyleLbl="node1" presStyleIdx="1" presStyleCnt="2">
        <dgm:presLayoutVars>
          <dgm:bulletEnabled val="1"/>
        </dgm:presLayoutVars>
      </dgm:prSet>
      <dgm:spPr/>
    </dgm:pt>
  </dgm:ptLst>
  <dgm:cxnLst>
    <dgm:cxn modelId="{08CEA913-8EA5-4883-A910-322BC40F8882}" srcId="{3097DAED-0559-4CD6-803A-7DF14AA98FE6}" destId="{1842DF68-EA78-4C1A-BDDC-DB46F42F178D}" srcOrd="0" destOrd="0" parTransId="{EAF2FB84-9248-40CE-A680-BF74BE011478}" sibTransId="{6CEFE0DF-F95F-4D1D-9FFD-DC0E5FDF978F}"/>
    <dgm:cxn modelId="{B6F83920-900A-4F5F-AE00-812A50D7920E}" type="presOf" srcId="{86089B1C-ACCD-403C-BA08-895277FE2552}" destId="{C3BBFF1F-F99E-4EA6-8ADF-D524B29CE1DA}" srcOrd="0" destOrd="0" presId="urn:microsoft.com/office/officeart/2005/8/layout/radial4#1"/>
    <dgm:cxn modelId="{2AFF172A-D1FA-4332-B427-6E5AD8D577B9}" srcId="{1842DF68-EA78-4C1A-BDDC-DB46F42F178D}" destId="{C4638E10-CC46-4B67-8FFB-B202F4F54615}" srcOrd="1" destOrd="0" parTransId="{0BEE3A46-0963-48A6-B90F-AE13C12594BD}" sibTransId="{5C6E44DE-10A2-4AA3-90F5-A92C80A9D817}"/>
    <dgm:cxn modelId="{AAC50337-AAF3-4DE9-B63A-C4461FAD72A7}" type="presOf" srcId="{0BEE3A46-0963-48A6-B90F-AE13C12594BD}" destId="{E630D9C8-9C9D-460A-A997-96DF1F7F1F25}" srcOrd="0" destOrd="0" presId="urn:microsoft.com/office/officeart/2005/8/layout/radial4#1"/>
    <dgm:cxn modelId="{A90B2D78-21E3-44AE-9D9E-9A6CC4604CF2}" type="presOf" srcId="{99BCCA72-0378-4E25-9735-7286F4F9F732}" destId="{AAFC263F-A8AA-4782-80B1-744E9BFF3C63}" srcOrd="0" destOrd="0" presId="urn:microsoft.com/office/officeart/2005/8/layout/radial4#1"/>
    <dgm:cxn modelId="{A79F1B87-FF03-48ED-80D1-6539DE58806C}" type="presOf" srcId="{C4638E10-CC46-4B67-8FFB-B202F4F54615}" destId="{127E3E4E-6366-4A11-A518-B187AAFDC2A3}" srcOrd="0" destOrd="0" presId="urn:microsoft.com/office/officeart/2005/8/layout/radial4#1"/>
    <dgm:cxn modelId="{24B838B9-CAB5-4813-8B43-C213EED17192}" type="presOf" srcId="{1842DF68-EA78-4C1A-BDDC-DB46F42F178D}" destId="{EB6DA402-669A-4170-B230-CC3401228FDD}" srcOrd="0" destOrd="0" presId="urn:microsoft.com/office/officeart/2005/8/layout/radial4#1"/>
    <dgm:cxn modelId="{4376BAC2-814F-424A-A20C-BF59CA320573}" srcId="{1842DF68-EA78-4C1A-BDDC-DB46F42F178D}" destId="{86089B1C-ACCD-403C-BA08-895277FE2552}" srcOrd="0" destOrd="0" parTransId="{99BCCA72-0378-4E25-9735-7286F4F9F732}" sibTransId="{95E13978-D18E-4985-B786-092B35BFE6F6}"/>
    <dgm:cxn modelId="{C45ADED5-10CA-43BB-A8B8-7FF59AF4991E}" type="presOf" srcId="{3097DAED-0559-4CD6-803A-7DF14AA98FE6}" destId="{DC7DFBC1-DC2A-49D3-A597-830D4877E5A3}" srcOrd="0" destOrd="0" presId="urn:microsoft.com/office/officeart/2005/8/layout/radial4#1"/>
    <dgm:cxn modelId="{1FC4D28C-D6AE-44C6-9EE3-74ADC259CF5B}" type="presParOf" srcId="{DC7DFBC1-DC2A-49D3-A597-830D4877E5A3}" destId="{EB6DA402-669A-4170-B230-CC3401228FDD}" srcOrd="0" destOrd="0" presId="urn:microsoft.com/office/officeart/2005/8/layout/radial4#1"/>
    <dgm:cxn modelId="{07869E8C-1370-4E8F-B750-3785C80C3B68}" type="presParOf" srcId="{DC7DFBC1-DC2A-49D3-A597-830D4877E5A3}" destId="{AAFC263F-A8AA-4782-80B1-744E9BFF3C63}" srcOrd="1" destOrd="0" presId="urn:microsoft.com/office/officeart/2005/8/layout/radial4#1"/>
    <dgm:cxn modelId="{1427211F-E36B-49F1-B0C2-91681BEEC6F5}" type="presParOf" srcId="{DC7DFBC1-DC2A-49D3-A597-830D4877E5A3}" destId="{C3BBFF1F-F99E-4EA6-8ADF-D524B29CE1DA}" srcOrd="2" destOrd="0" presId="urn:microsoft.com/office/officeart/2005/8/layout/radial4#1"/>
    <dgm:cxn modelId="{2B4DA8E4-4801-4E0C-ABA1-A2D88AA74237}" type="presParOf" srcId="{DC7DFBC1-DC2A-49D3-A597-830D4877E5A3}" destId="{E630D9C8-9C9D-460A-A997-96DF1F7F1F25}" srcOrd="3" destOrd="0" presId="urn:microsoft.com/office/officeart/2005/8/layout/radial4#1"/>
    <dgm:cxn modelId="{76512F53-6B90-4604-8777-CA5294EDF467}" type="presParOf" srcId="{DC7DFBC1-DC2A-49D3-A597-830D4877E5A3}" destId="{127E3E4E-6366-4A11-A518-B187AAFDC2A3}" srcOrd="4" destOrd="0" presId="urn:microsoft.com/office/officeart/2005/8/layout/radial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C6A107-02E5-4926-8665-4D766B47BC74}" type="doc">
      <dgm:prSet loTypeId="urn:microsoft.com/office/officeart/2005/8/layout/hList6" loCatId="list" qsTypeId="urn:microsoft.com/office/officeart/2005/8/quickstyle/simple1#3" qsCatId="simple" csTypeId="urn:microsoft.com/office/officeart/2005/8/colors/colorful4#1" csCatId="colorful" phldr="1"/>
      <dgm:spPr/>
      <dgm:t>
        <a:bodyPr/>
        <a:lstStyle/>
        <a:p>
          <a:endParaRPr lang="zh-CN" altLang="en-US"/>
        </a:p>
      </dgm:t>
    </dgm:pt>
    <dgm:pt modelId="{EFFAC776-5E83-4930-BB30-528AC21FC0FA}" type="parTrans" cxnId="{615D589F-5505-4A84-BB7B-B70AE16B8EB0}">
      <dgm:prSet/>
      <dgm:spPr/>
      <dgm:t>
        <a:bodyPr/>
        <a:lstStyle/>
        <a:p>
          <a:endParaRPr lang="zh-CN" altLang="en-US"/>
        </a:p>
      </dgm:t>
    </dgm:pt>
    <dgm:pt modelId="{DD5429F4-5808-42C7-99E3-37E65A901B9D}">
      <dgm:prSet phldrT="[文本]" custT="1"/>
      <dgm:spPr/>
      <dgm:t>
        <a:bodyPr/>
        <a:lstStyle/>
        <a:p>
          <a:r>
            <a:rPr lang="zh-CN" altLang="en-US" sz="2400" b="1">
              <a:solidFill>
                <a:schemeClr val="tx1"/>
              </a:solidFill>
              <a:latin typeface="+mn-ea"/>
              <a:ea typeface="华文楷体" panose="02010600040101010101" charset="-122"/>
            </a:rPr>
            <a:t>西医综合治疗</a:t>
          </a:r>
        </a:p>
      </dgm:t>
    </dgm:pt>
    <dgm:pt modelId="{553147FE-7428-4CEF-B488-C439FD741ABF}" type="parTrans" cxnId="{8CFCEE89-C56A-4B1E-8596-4F5642EFE3FF}">
      <dgm:prSet/>
      <dgm:spPr/>
      <dgm:t>
        <a:bodyPr/>
        <a:lstStyle/>
        <a:p>
          <a:endParaRPr lang="zh-CN" altLang="en-US"/>
        </a:p>
      </dgm:t>
    </dgm:pt>
    <dgm:pt modelId="{6B053C01-6EBE-4A5F-A59B-E874928B7E80}">
      <dgm:prSet phldrT="[文本]" custT="1"/>
      <dgm:spPr/>
      <dgm:t>
        <a:bodyPr/>
        <a:lstStyle/>
        <a:p>
          <a:r>
            <a:rPr lang="en-US" altLang="zh-CN" sz="2400" b="1">
              <a:solidFill>
                <a:schemeClr val="tx1"/>
              </a:solidFill>
              <a:latin typeface="+mn-ea"/>
              <a:ea typeface="+mn-ea"/>
            </a:rPr>
            <a:t> </a:t>
          </a:r>
          <a:r>
            <a:rPr lang="zh-CN" altLang="en-US" sz="2400" b="1">
              <a:solidFill>
                <a:schemeClr val="tx1"/>
              </a:solidFill>
              <a:latin typeface="+mn-ea"/>
              <a:ea typeface="+mn-ea"/>
            </a:rPr>
            <a:t>姑息手术</a:t>
          </a:r>
        </a:p>
      </dgm:t>
    </dgm:pt>
    <dgm:pt modelId="{BE00C534-4C1F-4A9D-999A-DBE71B4C04FB}" type="sibTrans" cxnId="{8CFCEE89-C56A-4B1E-8596-4F5642EFE3FF}">
      <dgm:prSet/>
      <dgm:spPr/>
      <dgm:t>
        <a:bodyPr/>
        <a:lstStyle/>
        <a:p>
          <a:endParaRPr lang="zh-CN" altLang="en-US"/>
        </a:p>
      </dgm:t>
    </dgm:pt>
    <dgm:pt modelId="{F3946F56-6478-493E-8CB8-FABD326DB545}" type="parTrans" cxnId="{9D569A42-3D7E-41A1-880A-D987E445F635}">
      <dgm:prSet/>
      <dgm:spPr/>
      <dgm:t>
        <a:bodyPr/>
        <a:lstStyle/>
        <a:p>
          <a:endParaRPr lang="zh-CN" altLang="en-US"/>
        </a:p>
      </dgm:t>
    </dgm:pt>
    <dgm:pt modelId="{48581A2F-48CA-476E-B90D-2CC7A4CB7B79}">
      <dgm:prSet phldrT="[文本]" custT="1"/>
      <dgm:spPr/>
      <dgm:t>
        <a:bodyPr/>
        <a:lstStyle/>
        <a:p>
          <a:r>
            <a:rPr lang="zh-CN" altLang="en-US" sz="2400" b="1">
              <a:solidFill>
                <a:schemeClr val="tx1"/>
              </a:solidFill>
              <a:latin typeface="+mn-ea"/>
              <a:ea typeface="+mn-ea"/>
            </a:rPr>
            <a:t>姑息化疗</a:t>
          </a:r>
        </a:p>
      </dgm:t>
    </dgm:pt>
    <dgm:pt modelId="{87F12C74-984C-4824-A553-3FAD37BE428E}" type="sibTrans" cxnId="{9D569A42-3D7E-41A1-880A-D987E445F635}">
      <dgm:prSet/>
      <dgm:spPr/>
      <dgm:t>
        <a:bodyPr/>
        <a:lstStyle/>
        <a:p>
          <a:endParaRPr lang="zh-CN" altLang="en-US"/>
        </a:p>
      </dgm:t>
    </dgm:pt>
    <dgm:pt modelId="{F676DA4A-E6C3-426A-AFD4-D42775539336}" type="parTrans" cxnId="{CCC7CFFB-C647-4474-A239-B6FD7589C31D}">
      <dgm:prSet/>
      <dgm:spPr/>
      <dgm:t>
        <a:bodyPr/>
        <a:lstStyle/>
        <a:p>
          <a:endParaRPr lang="zh-CN" altLang="en-US"/>
        </a:p>
      </dgm:t>
    </dgm:pt>
    <dgm:pt modelId="{D3950B3C-0769-4F28-B0B8-522900C5685C}">
      <dgm:prSet phldrT="[文本]" custT="1"/>
      <dgm:spPr/>
      <dgm:t>
        <a:bodyPr/>
        <a:lstStyle/>
        <a:p>
          <a:r>
            <a:rPr lang="zh-CN" altLang="en-US" sz="2400" b="1">
              <a:solidFill>
                <a:schemeClr val="tx1"/>
              </a:solidFill>
              <a:latin typeface="+mn-ea"/>
              <a:ea typeface="+mn-ea"/>
            </a:rPr>
            <a:t>姑息放疗</a:t>
          </a:r>
        </a:p>
      </dgm:t>
    </dgm:pt>
    <dgm:pt modelId="{E77F0314-3F47-4A35-9DAA-7172AB1D1767}" type="sibTrans" cxnId="{CCC7CFFB-C647-4474-A239-B6FD7589C31D}">
      <dgm:prSet/>
      <dgm:spPr/>
      <dgm:t>
        <a:bodyPr/>
        <a:lstStyle/>
        <a:p>
          <a:endParaRPr lang="zh-CN" altLang="en-US"/>
        </a:p>
      </dgm:t>
    </dgm:pt>
    <dgm:pt modelId="{5EE17C82-16B1-4570-9097-DEAD70745D52}" type="parTrans" cxnId="{9A1BCFE5-5B9A-47E9-BFAC-1CFE5FC24CBD}">
      <dgm:prSet/>
      <dgm:spPr/>
      <dgm:t>
        <a:bodyPr/>
        <a:lstStyle/>
        <a:p>
          <a:endParaRPr lang="zh-CN" altLang="en-US"/>
        </a:p>
      </dgm:t>
    </dgm:pt>
    <dgm:pt modelId="{FF9308B0-6769-41C0-A2AC-5C2351F05CE8}">
      <dgm:prSet phldrT="[文本]" custT="1"/>
      <dgm:spPr/>
      <dgm:t>
        <a:bodyPr/>
        <a:lstStyle/>
        <a:p>
          <a:r>
            <a:rPr lang="zh-CN" altLang="en-US" sz="2400" b="1" dirty="0">
              <a:solidFill>
                <a:schemeClr val="tx1"/>
              </a:solidFill>
              <a:latin typeface="+mn-ea"/>
              <a:ea typeface="+mn-ea"/>
            </a:rPr>
            <a:t>靶向、免疫治疗</a:t>
          </a:r>
        </a:p>
      </dgm:t>
    </dgm:pt>
    <dgm:pt modelId="{3A2963C0-D49E-42E2-B4DB-20AD486231DA}" type="sibTrans" cxnId="{9A1BCFE5-5B9A-47E9-BFAC-1CFE5FC24CBD}">
      <dgm:prSet/>
      <dgm:spPr/>
      <dgm:t>
        <a:bodyPr/>
        <a:lstStyle/>
        <a:p>
          <a:endParaRPr lang="zh-CN" altLang="en-US"/>
        </a:p>
      </dgm:t>
    </dgm:pt>
    <dgm:pt modelId="{CF3BB337-DE4B-41A3-BB5A-8BB9F25387FE}" type="parTrans" cxnId="{AB487639-2FB0-4FA6-97E7-B4C98C34A1F1}">
      <dgm:prSet/>
      <dgm:spPr/>
      <dgm:t>
        <a:bodyPr/>
        <a:lstStyle/>
        <a:p>
          <a:endParaRPr lang="zh-CN" altLang="en-US"/>
        </a:p>
      </dgm:t>
    </dgm:pt>
    <dgm:pt modelId="{05BAEEB1-D872-4BB9-BD5F-1FF84B0AFBBA}">
      <dgm:prSet phldrT="[文本]" custT="1"/>
      <dgm:spPr/>
      <dgm:t>
        <a:bodyPr/>
        <a:lstStyle/>
        <a:p>
          <a:r>
            <a:rPr lang="zh-CN" altLang="en-US" sz="2400" b="1">
              <a:solidFill>
                <a:schemeClr val="tx1"/>
              </a:solidFill>
              <a:latin typeface="+mn-ea"/>
              <a:ea typeface="+mn-ea"/>
            </a:rPr>
            <a:t>局部治疗等</a:t>
          </a:r>
        </a:p>
      </dgm:t>
    </dgm:pt>
    <dgm:pt modelId="{4904BD0B-A608-4801-8D96-A6CE254451CB}" type="sibTrans" cxnId="{AB487639-2FB0-4FA6-97E7-B4C98C34A1F1}">
      <dgm:prSet/>
      <dgm:spPr/>
      <dgm:t>
        <a:bodyPr/>
        <a:lstStyle/>
        <a:p>
          <a:endParaRPr lang="zh-CN" altLang="en-US"/>
        </a:p>
      </dgm:t>
    </dgm:pt>
    <dgm:pt modelId="{7182C417-DB6B-4400-B0A8-8DC5C50F6545}" type="sibTrans" cxnId="{615D589F-5505-4A84-BB7B-B70AE16B8EB0}">
      <dgm:prSet/>
      <dgm:spPr/>
      <dgm:t>
        <a:bodyPr/>
        <a:lstStyle/>
        <a:p>
          <a:endParaRPr lang="zh-CN" altLang="en-US"/>
        </a:p>
      </dgm:t>
    </dgm:pt>
    <dgm:pt modelId="{3478F47D-13E6-4030-9E4E-861524417735}" type="parTrans" cxnId="{ADEECF75-6C56-460D-95E8-B70C9E44CBD0}">
      <dgm:prSet/>
      <dgm:spPr/>
      <dgm:t>
        <a:bodyPr/>
        <a:lstStyle/>
        <a:p>
          <a:endParaRPr lang="zh-CN" altLang="en-US"/>
        </a:p>
      </dgm:t>
    </dgm:pt>
    <dgm:pt modelId="{F00A7AC4-C189-41D9-8F6A-E78839621C48}">
      <dgm:prSet phldrT="[文本]" custT="1"/>
      <dgm:spPr/>
      <dgm:t>
        <a:bodyPr/>
        <a:lstStyle/>
        <a:p>
          <a:r>
            <a:rPr lang="zh-CN" altLang="en-US" sz="2400" b="1">
              <a:solidFill>
                <a:schemeClr val="tx1"/>
              </a:solidFill>
              <a:ea typeface="华文楷体" panose="02010600040101010101" charset="-122"/>
            </a:rPr>
            <a:t>   中医综合治疗</a:t>
          </a:r>
        </a:p>
      </dgm:t>
    </dgm:pt>
    <dgm:pt modelId="{B849C409-6D76-4AEF-A856-A43546D1BB60}" type="parTrans" cxnId="{2C362D4A-670E-4BC7-9FD8-A7C0BA7A29BE}">
      <dgm:prSet/>
      <dgm:spPr/>
      <dgm:t>
        <a:bodyPr/>
        <a:lstStyle/>
        <a:p>
          <a:endParaRPr lang="zh-CN" altLang="en-US"/>
        </a:p>
      </dgm:t>
    </dgm:pt>
    <dgm:pt modelId="{67109132-66DD-4189-B311-DCA13377506B}">
      <dgm:prSet phldrT="[文本]" custT="1"/>
      <dgm:spPr/>
      <dgm:t>
        <a:bodyPr/>
        <a:lstStyle/>
        <a:p>
          <a:r>
            <a:rPr lang="zh-CN" altLang="en-US" sz="2400" b="1">
              <a:solidFill>
                <a:schemeClr val="tx1"/>
              </a:solidFill>
            </a:rPr>
            <a:t>辩证论治 汤药  中成药</a:t>
          </a:r>
        </a:p>
      </dgm:t>
    </dgm:pt>
    <dgm:pt modelId="{DF3D1B08-BB38-498D-9128-0578865AF734}" type="sibTrans" cxnId="{2C362D4A-670E-4BC7-9FD8-A7C0BA7A29BE}">
      <dgm:prSet/>
      <dgm:spPr/>
      <dgm:t>
        <a:bodyPr/>
        <a:lstStyle/>
        <a:p>
          <a:endParaRPr lang="zh-CN" altLang="en-US"/>
        </a:p>
      </dgm:t>
    </dgm:pt>
    <dgm:pt modelId="{BD7511ED-58D1-46FB-8E6A-9EF013E3A24D}" type="parTrans" cxnId="{DF137C4D-C2E7-40A0-8CBD-574DFF12F2CB}">
      <dgm:prSet/>
      <dgm:spPr/>
      <dgm:t>
        <a:bodyPr/>
        <a:lstStyle/>
        <a:p>
          <a:endParaRPr lang="zh-CN" altLang="en-US"/>
        </a:p>
      </dgm:t>
    </dgm:pt>
    <dgm:pt modelId="{F7D96125-811E-47C8-BE47-0E33468EB2A5}">
      <dgm:prSet phldrT="[文本]" custT="1"/>
      <dgm:spPr/>
      <dgm:t>
        <a:bodyPr/>
        <a:lstStyle/>
        <a:p>
          <a:r>
            <a:rPr lang="zh-CN" altLang="en-US" sz="2400" b="1">
              <a:solidFill>
                <a:schemeClr val="tx1"/>
              </a:solidFill>
            </a:rPr>
            <a:t>中药静点</a:t>
          </a:r>
        </a:p>
      </dgm:t>
    </dgm:pt>
    <dgm:pt modelId="{8CD2BB41-5AD9-4527-811C-59B4E4877FB8}" type="sibTrans" cxnId="{DF137C4D-C2E7-40A0-8CBD-574DFF12F2CB}">
      <dgm:prSet/>
      <dgm:spPr/>
      <dgm:t>
        <a:bodyPr/>
        <a:lstStyle/>
        <a:p>
          <a:endParaRPr lang="zh-CN" altLang="en-US"/>
        </a:p>
      </dgm:t>
    </dgm:pt>
    <dgm:pt modelId="{1111078C-7884-43A3-BE2F-62A7B23F4871}" type="parTrans" cxnId="{C7BAC5C0-D45C-43BD-9A8E-77A7513D66A6}">
      <dgm:prSet/>
      <dgm:spPr/>
      <dgm:t>
        <a:bodyPr/>
        <a:lstStyle/>
        <a:p>
          <a:endParaRPr lang="zh-CN" altLang="en-US"/>
        </a:p>
      </dgm:t>
    </dgm:pt>
    <dgm:pt modelId="{319C21D3-3F2F-4A6D-A849-E179486737BD}">
      <dgm:prSet phldrT="[文本]" custT="1"/>
      <dgm:spPr/>
      <dgm:t>
        <a:bodyPr/>
        <a:lstStyle/>
        <a:p>
          <a:r>
            <a:rPr lang="zh-CN" altLang="en-US" sz="2400" b="1">
              <a:solidFill>
                <a:schemeClr val="tx1"/>
              </a:solidFill>
            </a:rPr>
            <a:t>熏蒸  外敷腧穴  针灸</a:t>
          </a:r>
        </a:p>
      </dgm:t>
    </dgm:pt>
    <dgm:pt modelId="{71A23658-0A9B-45CC-994E-BAD59B539A03}" type="sibTrans" cxnId="{C7BAC5C0-D45C-43BD-9A8E-77A7513D66A6}">
      <dgm:prSet/>
      <dgm:spPr/>
      <dgm:t>
        <a:bodyPr/>
        <a:lstStyle/>
        <a:p>
          <a:endParaRPr lang="zh-CN" altLang="en-US"/>
        </a:p>
      </dgm:t>
    </dgm:pt>
    <dgm:pt modelId="{F42EEE55-34E5-48A6-B17A-5FFB7CFF204B}" type="parTrans" cxnId="{07C1A086-D9F7-4CD9-BEC3-88D3CB9DC38D}">
      <dgm:prSet/>
      <dgm:spPr/>
      <dgm:t>
        <a:bodyPr/>
        <a:lstStyle/>
        <a:p>
          <a:endParaRPr lang="zh-CN" altLang="en-US"/>
        </a:p>
      </dgm:t>
    </dgm:pt>
    <dgm:pt modelId="{089078F1-A1DC-4053-95F2-B5A00BF25FE3}">
      <dgm:prSet phldrT="[文本]" custT="1"/>
      <dgm:spPr/>
      <dgm:t>
        <a:bodyPr/>
        <a:lstStyle/>
        <a:p>
          <a:r>
            <a:rPr lang="zh-CN" altLang="en-US" sz="2400" b="1">
              <a:solidFill>
                <a:schemeClr val="tx1"/>
              </a:solidFill>
            </a:rPr>
            <a:t>食疗  气功 音乐</a:t>
          </a:r>
        </a:p>
      </dgm:t>
    </dgm:pt>
    <dgm:pt modelId="{E8D531EE-8A3A-4BE2-A7DA-06B90D24BC1C}" type="sibTrans" cxnId="{07C1A086-D9F7-4CD9-BEC3-88D3CB9DC38D}">
      <dgm:prSet/>
      <dgm:spPr/>
      <dgm:t>
        <a:bodyPr/>
        <a:lstStyle/>
        <a:p>
          <a:endParaRPr lang="zh-CN" altLang="en-US"/>
        </a:p>
      </dgm:t>
    </dgm:pt>
    <dgm:pt modelId="{D518B416-FF28-4199-A59A-DAA3BD77532D}" type="parTrans" cxnId="{0B8BB0D6-E4ED-4A3E-B5DA-07E16543FC07}">
      <dgm:prSet/>
      <dgm:spPr/>
      <dgm:t>
        <a:bodyPr/>
        <a:lstStyle/>
        <a:p>
          <a:endParaRPr lang="zh-CN" altLang="en-US"/>
        </a:p>
      </dgm:t>
    </dgm:pt>
    <dgm:pt modelId="{A80F81F4-558F-460F-A5FA-FF8248355CAC}">
      <dgm:prSet phldrT="[文本]" custT="1"/>
      <dgm:spPr/>
      <dgm:t>
        <a:bodyPr/>
        <a:lstStyle/>
        <a:p>
          <a:r>
            <a:rPr lang="zh-CN" altLang="en-US" sz="2400" b="1">
              <a:solidFill>
                <a:schemeClr val="tx1"/>
              </a:solidFill>
            </a:rPr>
            <a:t>局部治疗等</a:t>
          </a:r>
        </a:p>
      </dgm:t>
    </dgm:pt>
    <dgm:pt modelId="{CD8B7EF5-8EA9-49CC-82C4-E39DB4BF0D78}" type="sibTrans" cxnId="{0B8BB0D6-E4ED-4A3E-B5DA-07E16543FC07}">
      <dgm:prSet/>
      <dgm:spPr/>
      <dgm:t>
        <a:bodyPr/>
        <a:lstStyle/>
        <a:p>
          <a:endParaRPr lang="zh-CN" altLang="en-US"/>
        </a:p>
      </dgm:t>
    </dgm:pt>
    <dgm:pt modelId="{AA084DF1-5C2D-4318-881C-0258E5BF2A02}" type="sibTrans" cxnId="{ADEECF75-6C56-460D-95E8-B70C9E44CBD0}">
      <dgm:prSet/>
      <dgm:spPr/>
      <dgm:t>
        <a:bodyPr/>
        <a:lstStyle/>
        <a:p>
          <a:endParaRPr lang="zh-CN" altLang="en-US"/>
        </a:p>
      </dgm:t>
    </dgm:pt>
    <dgm:pt modelId="{8A636F54-237A-413E-95B8-7C3545E24E21}" type="pres">
      <dgm:prSet presAssocID="{16C6A107-02E5-4926-8665-4D766B47BC74}" presName="Name0" presStyleCnt="0">
        <dgm:presLayoutVars>
          <dgm:dir/>
          <dgm:resizeHandles val="exact"/>
        </dgm:presLayoutVars>
      </dgm:prSet>
      <dgm:spPr/>
    </dgm:pt>
    <dgm:pt modelId="{CF0095CC-F8B0-4738-B71D-187ECBAC5AFF}" type="pres">
      <dgm:prSet presAssocID="{DD5429F4-5808-42C7-99E3-37E65A901B9D}" presName="node" presStyleLbl="node1" presStyleIdx="0" presStyleCnt="2">
        <dgm:presLayoutVars>
          <dgm:bulletEnabled val="1"/>
        </dgm:presLayoutVars>
      </dgm:prSet>
      <dgm:spPr/>
    </dgm:pt>
    <dgm:pt modelId="{B018BB1D-A478-4D09-A0D3-7BA446B3AE83}" type="pres">
      <dgm:prSet presAssocID="{7182C417-DB6B-4400-B0A8-8DC5C50F6545}" presName="sibTrans" presStyleCnt="0"/>
      <dgm:spPr/>
    </dgm:pt>
    <dgm:pt modelId="{F3F3A1ED-FD8B-4BA0-A502-8922731D94BE}" type="pres">
      <dgm:prSet presAssocID="{F00A7AC4-C189-41D9-8F6A-E78839621C48}" presName="node" presStyleLbl="node1" presStyleIdx="1" presStyleCnt="2">
        <dgm:presLayoutVars>
          <dgm:bulletEnabled val="1"/>
        </dgm:presLayoutVars>
      </dgm:prSet>
      <dgm:spPr/>
    </dgm:pt>
  </dgm:ptLst>
  <dgm:cxnLst>
    <dgm:cxn modelId="{957B0F0C-753B-4043-B24C-DABC303C9F06}" type="presOf" srcId="{FF9308B0-6769-41C0-A2AC-5C2351F05CE8}" destId="{CF0095CC-F8B0-4738-B71D-187ECBAC5AFF}" srcOrd="0" destOrd="4" presId="urn:microsoft.com/office/officeart/2005/8/layout/hList6"/>
    <dgm:cxn modelId="{7E0FDA15-3497-45F4-A328-547C715C004E}" type="presOf" srcId="{67109132-66DD-4189-B311-DCA13377506B}" destId="{F3F3A1ED-FD8B-4BA0-A502-8922731D94BE}" srcOrd="0" destOrd="1" presId="urn:microsoft.com/office/officeart/2005/8/layout/hList6"/>
    <dgm:cxn modelId="{7033F925-114B-4832-9A99-D2137764A851}" type="presOf" srcId="{A80F81F4-558F-460F-A5FA-FF8248355CAC}" destId="{F3F3A1ED-FD8B-4BA0-A502-8922731D94BE}" srcOrd="0" destOrd="5" presId="urn:microsoft.com/office/officeart/2005/8/layout/hList6"/>
    <dgm:cxn modelId="{C9E6BD2E-F696-469F-8F84-5E2AB017C6A8}" type="presOf" srcId="{6B053C01-6EBE-4A5F-A59B-E874928B7E80}" destId="{CF0095CC-F8B0-4738-B71D-187ECBAC5AFF}" srcOrd="0" destOrd="1" presId="urn:microsoft.com/office/officeart/2005/8/layout/hList6"/>
    <dgm:cxn modelId="{AB487639-2FB0-4FA6-97E7-B4C98C34A1F1}" srcId="{DD5429F4-5808-42C7-99E3-37E65A901B9D}" destId="{05BAEEB1-D872-4BB9-BD5F-1FF84B0AFBBA}" srcOrd="4" destOrd="0" parTransId="{CF3BB337-DE4B-41A3-BB5A-8BB9F25387FE}" sibTransId="{4904BD0B-A608-4801-8D96-A6CE254451CB}"/>
    <dgm:cxn modelId="{6FF24A3E-6D4E-4437-A8E8-13A0EED66A93}" type="presOf" srcId="{16C6A107-02E5-4926-8665-4D766B47BC74}" destId="{8A636F54-237A-413E-95B8-7C3545E24E21}" srcOrd="0" destOrd="0" presId="urn:microsoft.com/office/officeart/2005/8/layout/hList6"/>
    <dgm:cxn modelId="{9D569A42-3D7E-41A1-880A-D987E445F635}" srcId="{DD5429F4-5808-42C7-99E3-37E65A901B9D}" destId="{48581A2F-48CA-476E-B90D-2CC7A4CB7B79}" srcOrd="1" destOrd="0" parTransId="{F3946F56-6478-493E-8CB8-FABD326DB545}" sibTransId="{87F12C74-984C-4824-A553-3FAD37BE428E}"/>
    <dgm:cxn modelId="{A1B38746-4180-4BA9-B58E-EBB2D9A0BDB3}" type="presOf" srcId="{DD5429F4-5808-42C7-99E3-37E65A901B9D}" destId="{CF0095CC-F8B0-4738-B71D-187ECBAC5AFF}" srcOrd="0" destOrd="0" presId="urn:microsoft.com/office/officeart/2005/8/layout/hList6"/>
    <dgm:cxn modelId="{2C362D4A-670E-4BC7-9FD8-A7C0BA7A29BE}" srcId="{F00A7AC4-C189-41D9-8F6A-E78839621C48}" destId="{67109132-66DD-4189-B311-DCA13377506B}" srcOrd="0" destOrd="0" parTransId="{B849C409-6D76-4AEF-A856-A43546D1BB60}" sibTransId="{DF3D1B08-BB38-498D-9128-0578865AF734}"/>
    <dgm:cxn modelId="{B549CD4B-4044-4183-8104-3524B5A8F99D}" type="presOf" srcId="{F00A7AC4-C189-41D9-8F6A-E78839621C48}" destId="{F3F3A1ED-FD8B-4BA0-A502-8922731D94BE}" srcOrd="0" destOrd="0" presId="urn:microsoft.com/office/officeart/2005/8/layout/hList6"/>
    <dgm:cxn modelId="{A2E5234D-0BC7-4184-9695-45AB228B506F}" type="presOf" srcId="{089078F1-A1DC-4053-95F2-B5A00BF25FE3}" destId="{F3F3A1ED-FD8B-4BA0-A502-8922731D94BE}" srcOrd="0" destOrd="4" presId="urn:microsoft.com/office/officeart/2005/8/layout/hList6"/>
    <dgm:cxn modelId="{DF137C4D-C2E7-40A0-8CBD-574DFF12F2CB}" srcId="{F00A7AC4-C189-41D9-8F6A-E78839621C48}" destId="{F7D96125-811E-47C8-BE47-0E33468EB2A5}" srcOrd="1" destOrd="0" parTransId="{BD7511ED-58D1-46FB-8E6A-9EF013E3A24D}" sibTransId="{8CD2BB41-5AD9-4527-811C-59B4E4877FB8}"/>
    <dgm:cxn modelId="{4C428950-0934-4FC6-AE91-B7666335A2E9}" type="presOf" srcId="{48581A2F-48CA-476E-B90D-2CC7A4CB7B79}" destId="{CF0095CC-F8B0-4738-B71D-187ECBAC5AFF}" srcOrd="0" destOrd="2" presId="urn:microsoft.com/office/officeart/2005/8/layout/hList6"/>
    <dgm:cxn modelId="{A0680C73-F279-46D0-9C58-0C5D7AFC2894}" type="presOf" srcId="{05BAEEB1-D872-4BB9-BD5F-1FF84B0AFBBA}" destId="{CF0095CC-F8B0-4738-B71D-187ECBAC5AFF}" srcOrd="0" destOrd="5" presId="urn:microsoft.com/office/officeart/2005/8/layout/hList6"/>
    <dgm:cxn modelId="{ADEECF75-6C56-460D-95E8-B70C9E44CBD0}" srcId="{16C6A107-02E5-4926-8665-4D766B47BC74}" destId="{F00A7AC4-C189-41D9-8F6A-E78839621C48}" srcOrd="1" destOrd="0" parTransId="{3478F47D-13E6-4030-9E4E-861524417735}" sibTransId="{AA084DF1-5C2D-4318-881C-0258E5BF2A02}"/>
    <dgm:cxn modelId="{D02A9956-75B9-4BE6-9887-23EFC9A99E79}" type="presOf" srcId="{D3950B3C-0769-4F28-B0B8-522900C5685C}" destId="{CF0095CC-F8B0-4738-B71D-187ECBAC5AFF}" srcOrd="0" destOrd="3" presId="urn:microsoft.com/office/officeart/2005/8/layout/hList6"/>
    <dgm:cxn modelId="{07C1A086-D9F7-4CD9-BEC3-88D3CB9DC38D}" srcId="{F00A7AC4-C189-41D9-8F6A-E78839621C48}" destId="{089078F1-A1DC-4053-95F2-B5A00BF25FE3}" srcOrd="3" destOrd="0" parTransId="{F42EEE55-34E5-48A6-B17A-5FFB7CFF204B}" sibTransId="{E8D531EE-8A3A-4BE2-A7DA-06B90D24BC1C}"/>
    <dgm:cxn modelId="{8CFCEE89-C56A-4B1E-8596-4F5642EFE3FF}" srcId="{DD5429F4-5808-42C7-99E3-37E65A901B9D}" destId="{6B053C01-6EBE-4A5F-A59B-E874928B7E80}" srcOrd="0" destOrd="0" parTransId="{553147FE-7428-4CEF-B488-C439FD741ABF}" sibTransId="{BE00C534-4C1F-4A9D-999A-DBE71B4C04FB}"/>
    <dgm:cxn modelId="{6FB5F18E-7C23-432E-A051-95E20C7C0D16}" type="presOf" srcId="{319C21D3-3F2F-4A6D-A849-E179486737BD}" destId="{F3F3A1ED-FD8B-4BA0-A502-8922731D94BE}" srcOrd="0" destOrd="3" presId="urn:microsoft.com/office/officeart/2005/8/layout/hList6"/>
    <dgm:cxn modelId="{615D589F-5505-4A84-BB7B-B70AE16B8EB0}" srcId="{16C6A107-02E5-4926-8665-4D766B47BC74}" destId="{DD5429F4-5808-42C7-99E3-37E65A901B9D}" srcOrd="0" destOrd="0" parTransId="{EFFAC776-5E83-4930-BB30-528AC21FC0FA}" sibTransId="{7182C417-DB6B-4400-B0A8-8DC5C50F6545}"/>
    <dgm:cxn modelId="{C7BAC5C0-D45C-43BD-9A8E-77A7513D66A6}" srcId="{F00A7AC4-C189-41D9-8F6A-E78839621C48}" destId="{319C21D3-3F2F-4A6D-A849-E179486737BD}" srcOrd="2" destOrd="0" parTransId="{1111078C-7884-43A3-BE2F-62A7B23F4871}" sibTransId="{71A23658-0A9B-45CC-994E-BAD59B539A03}"/>
    <dgm:cxn modelId="{0B8BB0D6-E4ED-4A3E-B5DA-07E16543FC07}" srcId="{F00A7AC4-C189-41D9-8F6A-E78839621C48}" destId="{A80F81F4-558F-460F-A5FA-FF8248355CAC}" srcOrd="4" destOrd="0" parTransId="{D518B416-FF28-4199-A59A-DAA3BD77532D}" sibTransId="{CD8B7EF5-8EA9-49CC-82C4-E39DB4BF0D78}"/>
    <dgm:cxn modelId="{9A1BCFE5-5B9A-47E9-BFAC-1CFE5FC24CBD}" srcId="{DD5429F4-5808-42C7-99E3-37E65A901B9D}" destId="{FF9308B0-6769-41C0-A2AC-5C2351F05CE8}" srcOrd="3" destOrd="0" parTransId="{5EE17C82-16B1-4570-9097-DEAD70745D52}" sibTransId="{3A2963C0-D49E-42E2-B4DB-20AD486231DA}"/>
    <dgm:cxn modelId="{E40F41E9-2616-4C1E-99B2-3087C8D28730}" type="presOf" srcId="{F7D96125-811E-47C8-BE47-0E33468EB2A5}" destId="{F3F3A1ED-FD8B-4BA0-A502-8922731D94BE}" srcOrd="0" destOrd="2" presId="urn:microsoft.com/office/officeart/2005/8/layout/hList6"/>
    <dgm:cxn modelId="{CCC7CFFB-C647-4474-A239-B6FD7589C31D}" srcId="{DD5429F4-5808-42C7-99E3-37E65A901B9D}" destId="{D3950B3C-0769-4F28-B0B8-522900C5685C}" srcOrd="2" destOrd="0" parTransId="{F676DA4A-E6C3-426A-AFD4-D42775539336}" sibTransId="{E77F0314-3F47-4A35-9DAA-7172AB1D1767}"/>
    <dgm:cxn modelId="{13E56574-7C6B-4B61-8C6A-B5AF634E5529}" type="presParOf" srcId="{8A636F54-237A-413E-95B8-7C3545E24E21}" destId="{CF0095CC-F8B0-4738-B71D-187ECBAC5AFF}" srcOrd="0" destOrd="0" presId="urn:microsoft.com/office/officeart/2005/8/layout/hList6"/>
    <dgm:cxn modelId="{E8EFC773-D746-4BC8-8675-19C8395A50AA}" type="presParOf" srcId="{8A636F54-237A-413E-95B8-7C3545E24E21}" destId="{B018BB1D-A478-4D09-A0D3-7BA446B3AE83}" srcOrd="1" destOrd="0" presId="urn:microsoft.com/office/officeart/2005/8/layout/hList6"/>
    <dgm:cxn modelId="{F6FE62A4-C2BE-4A87-88C7-E0A5F1677CA2}" type="presParOf" srcId="{8A636F54-237A-413E-95B8-7C3545E24E21}" destId="{F3F3A1ED-FD8B-4BA0-A502-8922731D94BE}"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4345FB-0501-4A43-A9F1-6FE3EC89CA3A}" type="doc">
      <dgm:prSet loTypeId="urn:microsoft.com/office/officeart/2005/8/layout/process1" loCatId="process" qsTypeId="urn:microsoft.com/office/officeart/2005/8/quickstyle/simple1#4" qsCatId="simple" csTypeId="urn:microsoft.com/office/officeart/2005/8/colors/colorful4#2" csCatId="colorful" phldr="1"/>
      <dgm:spPr/>
      <dgm:t>
        <a:bodyPr/>
        <a:lstStyle/>
        <a:p>
          <a:endParaRPr lang="zh-CN" altLang="en-US"/>
        </a:p>
      </dgm:t>
    </dgm:pt>
    <dgm:pt modelId="{E7E6C059-122B-40A6-86D7-FD3601DABD8C}" type="parTrans" cxnId="{3A7C75F3-DCC8-48D0-8487-3582C5C15CA8}">
      <dgm:prSet/>
      <dgm:spPr/>
      <dgm:t>
        <a:bodyPr/>
        <a:lstStyle/>
        <a:p>
          <a:endParaRPr lang="zh-CN" altLang="en-US"/>
        </a:p>
      </dgm:t>
    </dgm:pt>
    <dgm:pt modelId="{1BE842A5-7998-48DF-AF4E-4E534AB6923F}">
      <dgm:prSet custT="1"/>
      <dgm:spPr>
        <a:solidFill>
          <a:srgbClr val="FDF0D7"/>
        </a:solidFill>
      </dgm:spPr>
      <dgm:t>
        <a:bodyPr/>
        <a:lstStyle/>
        <a:p>
          <a:pPr rtl="0">
            <a:lnSpc>
              <a:spcPct val="100000"/>
            </a:lnSpc>
          </a:pPr>
          <a:r>
            <a:rPr lang="zh-CN" altLang="en-US" sz="3200" b="1" dirty="0">
              <a:solidFill>
                <a:schemeClr val="tx1"/>
              </a:solidFill>
              <a:latin typeface="+mn-ea"/>
              <a:ea typeface="华文楷体" panose="02010600040101010101" charset="-122"/>
            </a:rPr>
            <a:t>不适合指南</a:t>
          </a:r>
          <a:endParaRPr lang="en-US" altLang="zh-CN" sz="3200" b="1" dirty="0">
            <a:solidFill>
              <a:schemeClr val="tx1"/>
            </a:solidFill>
            <a:latin typeface="+mn-ea"/>
            <a:ea typeface="华文楷体" panose="02010600040101010101" charset="-122"/>
          </a:endParaRPr>
        </a:p>
        <a:p>
          <a:pPr rtl="0">
            <a:lnSpc>
              <a:spcPct val="100000"/>
            </a:lnSpc>
          </a:pPr>
          <a:r>
            <a:rPr lang="zh-CN" altLang="en-US" sz="3200" b="1" dirty="0">
              <a:solidFill>
                <a:schemeClr val="tx1"/>
              </a:solidFill>
              <a:latin typeface="+mn-ea"/>
              <a:ea typeface="华文楷体" panose="02010600040101010101" charset="-122"/>
            </a:rPr>
            <a:t>指引</a:t>
          </a:r>
          <a:endParaRPr lang="en-US" sz="3200" b="1" dirty="0">
            <a:solidFill>
              <a:schemeClr val="tx1"/>
            </a:solidFill>
            <a:latin typeface="+mn-ea"/>
            <a:ea typeface="华文楷体" panose="02010600040101010101" charset="-122"/>
          </a:endParaRPr>
        </a:p>
      </dgm:t>
    </dgm:pt>
    <dgm:pt modelId="{2D8FF025-6275-4775-89A9-8607EE480DDE}" type="sibTrans" cxnId="{3A7C75F3-DCC8-48D0-8487-3582C5C15CA8}">
      <dgm:prSet/>
      <dgm:spPr/>
      <dgm:t>
        <a:bodyPr/>
        <a:lstStyle/>
        <a:p>
          <a:endParaRPr lang="zh-CN" altLang="en-US"/>
        </a:p>
      </dgm:t>
    </dgm:pt>
    <dgm:pt modelId="{CE2D2962-A04B-4B11-8CBA-6FF2B0A02EED}" type="parTrans" cxnId="{9FA8FA0C-8922-4656-A57E-8FC460D59A74}">
      <dgm:prSet/>
      <dgm:spPr/>
      <dgm:t>
        <a:bodyPr/>
        <a:lstStyle/>
        <a:p>
          <a:endParaRPr lang="zh-CN" altLang="en-US"/>
        </a:p>
      </dgm:t>
    </dgm:pt>
    <dgm:pt modelId="{A702DA7C-1ED8-4148-8014-70772A0B4036}">
      <dgm:prSet custT="1"/>
      <dgm:spPr>
        <a:solidFill>
          <a:srgbClr val="FFF8EF"/>
        </a:solidFill>
      </dgm:spPr>
      <dgm:t>
        <a:bodyPr/>
        <a:lstStyle/>
        <a:p>
          <a:pPr rtl="0"/>
          <a:r>
            <a:rPr lang="zh-CN" altLang="en-US" sz="3200" b="1" dirty="0">
              <a:solidFill>
                <a:schemeClr val="tx1"/>
              </a:solidFill>
              <a:ea typeface="华文楷体" panose="02010600040101010101" charset="-122"/>
            </a:rPr>
            <a:t>西医</a:t>
          </a:r>
          <a:endParaRPr lang="en-US" altLang="zh-CN" sz="3200" b="1" dirty="0">
            <a:solidFill>
              <a:schemeClr val="tx1"/>
            </a:solidFill>
            <a:ea typeface="华文楷体" panose="02010600040101010101" charset="-122"/>
          </a:endParaRPr>
        </a:p>
        <a:p>
          <a:pPr rtl="0"/>
          <a:r>
            <a:rPr lang="zh-CN" altLang="en-US" sz="3200" b="1" dirty="0">
              <a:solidFill>
                <a:schemeClr val="tx1"/>
              </a:solidFill>
              <a:ea typeface="华文楷体" panose="02010600040101010101" charset="-122"/>
            </a:rPr>
            <a:t>无效</a:t>
          </a:r>
          <a:endParaRPr lang="en-US" sz="3200" b="1" dirty="0">
            <a:solidFill>
              <a:schemeClr val="tx1"/>
            </a:solidFill>
            <a:ea typeface="华文楷体" panose="02010600040101010101" charset="-122"/>
          </a:endParaRPr>
        </a:p>
      </dgm:t>
    </dgm:pt>
    <dgm:pt modelId="{4C20DF6B-67D0-44BE-990E-5818B8C03919}" type="sibTrans" cxnId="{9FA8FA0C-8922-4656-A57E-8FC460D59A74}">
      <dgm:prSet/>
      <dgm:spPr/>
      <dgm:t>
        <a:bodyPr/>
        <a:lstStyle/>
        <a:p>
          <a:endParaRPr lang="zh-CN" altLang="en-US"/>
        </a:p>
      </dgm:t>
    </dgm:pt>
    <dgm:pt modelId="{8B9FD9DC-F538-40D8-BA48-A87ACD83AF08}" type="parTrans" cxnId="{90B413C4-C345-4B92-A6F5-2B7865939B48}">
      <dgm:prSet/>
      <dgm:spPr/>
      <dgm:t>
        <a:bodyPr/>
        <a:lstStyle/>
        <a:p>
          <a:endParaRPr lang="zh-CN" altLang="en-US"/>
        </a:p>
      </dgm:t>
    </dgm:pt>
    <dgm:pt modelId="{265E9ADA-CBFE-4302-8C04-75DBEC96ACFE}">
      <dgm:prSet custT="1"/>
      <dgm:spPr>
        <a:solidFill>
          <a:srgbClr val="FFCCFF"/>
        </a:solidFill>
      </dgm:spPr>
      <dgm:t>
        <a:bodyPr/>
        <a:lstStyle/>
        <a:p>
          <a:pPr rtl="0"/>
          <a:r>
            <a:rPr lang="zh-CN" altLang="en-US" sz="3200" b="1">
              <a:solidFill>
                <a:schemeClr val="tx1"/>
              </a:solidFill>
              <a:ea typeface="华文楷体" panose="02010600040101010101" charset="-122"/>
            </a:rPr>
            <a:t>我们怎么办？</a:t>
          </a:r>
        </a:p>
      </dgm:t>
    </dgm:pt>
    <dgm:pt modelId="{611B6737-E1DC-42EF-807A-F82F35D7D599}" type="sibTrans" cxnId="{90B413C4-C345-4B92-A6F5-2B7865939B48}">
      <dgm:prSet/>
      <dgm:spPr/>
      <dgm:t>
        <a:bodyPr/>
        <a:lstStyle/>
        <a:p>
          <a:endParaRPr lang="zh-CN" altLang="en-US"/>
        </a:p>
      </dgm:t>
    </dgm:pt>
    <dgm:pt modelId="{9FF7E988-C3B3-469C-B994-B419F0E87F46}" type="pres">
      <dgm:prSet presAssocID="{C44345FB-0501-4A43-A9F1-6FE3EC89CA3A}" presName="Name0" presStyleCnt="0">
        <dgm:presLayoutVars>
          <dgm:dir/>
          <dgm:resizeHandles val="exact"/>
        </dgm:presLayoutVars>
      </dgm:prSet>
      <dgm:spPr/>
    </dgm:pt>
    <dgm:pt modelId="{4FD0AD59-F980-49AC-AB30-89412CE937A3}" type="pres">
      <dgm:prSet presAssocID="{1BE842A5-7998-48DF-AF4E-4E534AB6923F}" presName="node" presStyleLbl="node1" presStyleIdx="0" presStyleCnt="3">
        <dgm:presLayoutVars>
          <dgm:bulletEnabled val="1"/>
        </dgm:presLayoutVars>
      </dgm:prSet>
      <dgm:spPr/>
    </dgm:pt>
    <dgm:pt modelId="{8462B792-F635-451E-8FEA-89ECA85BFE40}" type="pres">
      <dgm:prSet presAssocID="{2D8FF025-6275-4775-89A9-8607EE480DDE}" presName="sibTrans" presStyleLbl="sibTrans2D1" presStyleIdx="0" presStyleCnt="2"/>
      <dgm:spPr/>
    </dgm:pt>
    <dgm:pt modelId="{B74E8512-ECB5-4821-8F7A-9EE97D800891}" type="pres">
      <dgm:prSet presAssocID="{2D8FF025-6275-4775-89A9-8607EE480DDE}" presName="connectorText" presStyleLbl="sibTrans2D1" presStyleIdx="0" presStyleCnt="2"/>
      <dgm:spPr/>
    </dgm:pt>
    <dgm:pt modelId="{04718786-5EDE-4DEB-82ED-F6C018874570}" type="pres">
      <dgm:prSet presAssocID="{A702DA7C-1ED8-4148-8014-70772A0B4036}" presName="node" presStyleLbl="node1" presStyleIdx="1" presStyleCnt="3">
        <dgm:presLayoutVars>
          <dgm:bulletEnabled val="1"/>
        </dgm:presLayoutVars>
      </dgm:prSet>
      <dgm:spPr/>
    </dgm:pt>
    <dgm:pt modelId="{9410E400-8A3F-4FB3-A90A-7CC44ED7A665}" type="pres">
      <dgm:prSet presAssocID="{4C20DF6B-67D0-44BE-990E-5818B8C03919}" presName="sibTrans" presStyleLbl="sibTrans2D1" presStyleIdx="1" presStyleCnt="2"/>
      <dgm:spPr/>
    </dgm:pt>
    <dgm:pt modelId="{7A179C04-EF0A-4C88-ACAC-D091FAEC464E}" type="pres">
      <dgm:prSet presAssocID="{4C20DF6B-67D0-44BE-990E-5818B8C03919}" presName="connectorText" presStyleLbl="sibTrans2D1" presStyleIdx="1" presStyleCnt="2"/>
      <dgm:spPr/>
    </dgm:pt>
    <dgm:pt modelId="{D5E6587B-73D4-4FC9-8566-0C4C2C64902D}" type="pres">
      <dgm:prSet presAssocID="{265E9ADA-CBFE-4302-8C04-75DBEC96ACFE}" presName="node" presStyleLbl="node1" presStyleIdx="2" presStyleCnt="3">
        <dgm:presLayoutVars>
          <dgm:bulletEnabled val="1"/>
        </dgm:presLayoutVars>
      </dgm:prSet>
      <dgm:spPr/>
    </dgm:pt>
  </dgm:ptLst>
  <dgm:cxnLst>
    <dgm:cxn modelId="{35856607-DD21-431F-BCEF-2B4F9C99E2C4}" type="presOf" srcId="{2D8FF025-6275-4775-89A9-8607EE480DDE}" destId="{8462B792-F635-451E-8FEA-89ECA85BFE40}" srcOrd="0" destOrd="0" presId="urn:microsoft.com/office/officeart/2005/8/layout/process1"/>
    <dgm:cxn modelId="{9FA8FA0C-8922-4656-A57E-8FC460D59A74}" srcId="{C44345FB-0501-4A43-A9F1-6FE3EC89CA3A}" destId="{A702DA7C-1ED8-4148-8014-70772A0B4036}" srcOrd="1" destOrd="0" parTransId="{CE2D2962-A04B-4B11-8CBA-6FF2B0A02EED}" sibTransId="{4C20DF6B-67D0-44BE-990E-5818B8C03919}"/>
    <dgm:cxn modelId="{DB4E4163-016A-47A4-81F3-E034EBCEB11B}" type="presOf" srcId="{265E9ADA-CBFE-4302-8C04-75DBEC96ACFE}" destId="{D5E6587B-73D4-4FC9-8566-0C4C2C64902D}" srcOrd="0" destOrd="0" presId="urn:microsoft.com/office/officeart/2005/8/layout/process1"/>
    <dgm:cxn modelId="{EBA65253-3DAD-4930-97AD-CC4DF7A52048}" type="presOf" srcId="{4C20DF6B-67D0-44BE-990E-5818B8C03919}" destId="{9410E400-8A3F-4FB3-A90A-7CC44ED7A665}" srcOrd="0" destOrd="0" presId="urn:microsoft.com/office/officeart/2005/8/layout/process1"/>
    <dgm:cxn modelId="{B4E59E7E-0461-4272-AF42-30CD83330131}" type="presOf" srcId="{2D8FF025-6275-4775-89A9-8607EE480DDE}" destId="{B74E8512-ECB5-4821-8F7A-9EE97D800891}" srcOrd="1" destOrd="0" presId="urn:microsoft.com/office/officeart/2005/8/layout/process1"/>
    <dgm:cxn modelId="{B2D8B58D-563F-4546-B175-A4E84F760EB6}" type="presOf" srcId="{A702DA7C-1ED8-4148-8014-70772A0B4036}" destId="{04718786-5EDE-4DEB-82ED-F6C018874570}" srcOrd="0" destOrd="0" presId="urn:microsoft.com/office/officeart/2005/8/layout/process1"/>
    <dgm:cxn modelId="{C83A42B7-DAB8-46CF-86B4-D80ED684121D}" type="presOf" srcId="{4C20DF6B-67D0-44BE-990E-5818B8C03919}" destId="{7A179C04-EF0A-4C88-ACAC-D091FAEC464E}" srcOrd="1" destOrd="0" presId="urn:microsoft.com/office/officeart/2005/8/layout/process1"/>
    <dgm:cxn modelId="{90B413C4-C345-4B92-A6F5-2B7865939B48}" srcId="{C44345FB-0501-4A43-A9F1-6FE3EC89CA3A}" destId="{265E9ADA-CBFE-4302-8C04-75DBEC96ACFE}" srcOrd="2" destOrd="0" parTransId="{8B9FD9DC-F538-40D8-BA48-A87ACD83AF08}" sibTransId="{611B6737-E1DC-42EF-807A-F82F35D7D599}"/>
    <dgm:cxn modelId="{3D5FCEC8-A09F-4213-BE9E-4E5F96A6B64F}" type="presOf" srcId="{1BE842A5-7998-48DF-AF4E-4E534AB6923F}" destId="{4FD0AD59-F980-49AC-AB30-89412CE937A3}" srcOrd="0" destOrd="0" presId="urn:microsoft.com/office/officeart/2005/8/layout/process1"/>
    <dgm:cxn modelId="{6E5174D9-944C-48EA-9C42-B3A8FDE4CB70}" type="presOf" srcId="{C44345FB-0501-4A43-A9F1-6FE3EC89CA3A}" destId="{9FF7E988-C3B3-469C-B994-B419F0E87F46}" srcOrd="0" destOrd="0" presId="urn:microsoft.com/office/officeart/2005/8/layout/process1"/>
    <dgm:cxn modelId="{3A7C75F3-DCC8-48D0-8487-3582C5C15CA8}" srcId="{C44345FB-0501-4A43-A9F1-6FE3EC89CA3A}" destId="{1BE842A5-7998-48DF-AF4E-4E534AB6923F}" srcOrd="0" destOrd="0" parTransId="{E7E6C059-122B-40A6-86D7-FD3601DABD8C}" sibTransId="{2D8FF025-6275-4775-89A9-8607EE480DDE}"/>
    <dgm:cxn modelId="{4C2258B4-117F-4EBC-BEF5-2AC1BC023971}" type="presParOf" srcId="{9FF7E988-C3B3-469C-B994-B419F0E87F46}" destId="{4FD0AD59-F980-49AC-AB30-89412CE937A3}" srcOrd="0" destOrd="0" presId="urn:microsoft.com/office/officeart/2005/8/layout/process1"/>
    <dgm:cxn modelId="{8FA9B1B1-8CA2-49A4-9E96-53FB46CC58FE}" type="presParOf" srcId="{9FF7E988-C3B3-469C-B994-B419F0E87F46}" destId="{8462B792-F635-451E-8FEA-89ECA85BFE40}" srcOrd="1" destOrd="0" presId="urn:microsoft.com/office/officeart/2005/8/layout/process1"/>
    <dgm:cxn modelId="{72455255-AC10-43E5-9882-A159D7BF4A3E}" type="presParOf" srcId="{8462B792-F635-451E-8FEA-89ECA85BFE40}" destId="{B74E8512-ECB5-4821-8F7A-9EE97D800891}" srcOrd="0" destOrd="0" presId="urn:microsoft.com/office/officeart/2005/8/layout/process1"/>
    <dgm:cxn modelId="{64C76F73-696C-4976-8C46-05E7056E217B}" type="presParOf" srcId="{9FF7E988-C3B3-469C-B994-B419F0E87F46}" destId="{04718786-5EDE-4DEB-82ED-F6C018874570}" srcOrd="2" destOrd="0" presId="urn:microsoft.com/office/officeart/2005/8/layout/process1"/>
    <dgm:cxn modelId="{E2610C9F-15A1-48A6-A7CF-5EF6EFE0AE2A}" type="presParOf" srcId="{9FF7E988-C3B3-469C-B994-B419F0E87F46}" destId="{9410E400-8A3F-4FB3-A90A-7CC44ED7A665}" srcOrd="3" destOrd="0" presId="urn:microsoft.com/office/officeart/2005/8/layout/process1"/>
    <dgm:cxn modelId="{24BBB193-9E4E-4264-A060-F445226FCF8D}" type="presParOf" srcId="{9410E400-8A3F-4FB3-A90A-7CC44ED7A665}" destId="{7A179C04-EF0A-4C88-ACAC-D091FAEC464E}" srcOrd="0" destOrd="0" presId="urn:microsoft.com/office/officeart/2005/8/layout/process1"/>
    <dgm:cxn modelId="{1BEA2A1C-85D8-4860-A7B7-FD55C87B68EE}" type="presParOf" srcId="{9FF7E988-C3B3-469C-B994-B419F0E87F46}" destId="{D5E6587B-73D4-4FC9-8566-0C4C2C64902D}"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4345FB-0501-4A43-A9F1-6FE3EC89CA3A}" type="doc">
      <dgm:prSet loTypeId="urn:microsoft.com/office/officeart/2005/8/layout/process1" loCatId="process" qsTypeId="urn:microsoft.com/office/officeart/2005/8/quickstyle/simple1#5" qsCatId="simple" csTypeId="urn:microsoft.com/office/officeart/2005/8/colors/colorful4#3" csCatId="colorful" phldr="1"/>
      <dgm:spPr/>
      <dgm:t>
        <a:bodyPr/>
        <a:lstStyle/>
        <a:p>
          <a:endParaRPr lang="zh-CN" altLang="en-US"/>
        </a:p>
      </dgm:t>
    </dgm:pt>
    <dgm:pt modelId="{E7E6C059-122B-40A6-86D7-FD3601DABD8C}" type="parTrans" cxnId="{2F2164A5-B00F-4173-95B7-FB3CBB58BCB4}">
      <dgm:prSet/>
      <dgm:spPr/>
      <dgm:t>
        <a:bodyPr/>
        <a:lstStyle/>
        <a:p>
          <a:endParaRPr lang="zh-CN" altLang="en-US"/>
        </a:p>
      </dgm:t>
    </dgm:pt>
    <dgm:pt modelId="{1BE842A5-7998-48DF-AF4E-4E534AB6923F}">
      <dgm:prSet custT="1"/>
      <dgm:spPr>
        <a:solidFill>
          <a:srgbClr val="FDF0D7"/>
        </a:solidFill>
      </dgm:spPr>
      <dgm:t>
        <a:bodyPr/>
        <a:lstStyle/>
        <a:p>
          <a:pPr rtl="0"/>
          <a:r>
            <a:rPr lang="zh-CN" altLang="en-US" sz="3200" b="1">
              <a:solidFill>
                <a:schemeClr val="tx1"/>
              </a:solidFill>
              <a:ea typeface="华文楷体" panose="02010600040101010101" charset="-122"/>
            </a:rPr>
            <a:t>经济不支持</a:t>
          </a:r>
          <a:endParaRPr lang="en-US" sz="3200" b="1">
            <a:solidFill>
              <a:schemeClr val="tx1"/>
            </a:solidFill>
            <a:ea typeface="华文楷体" panose="02010600040101010101" charset="-122"/>
          </a:endParaRPr>
        </a:p>
      </dgm:t>
    </dgm:pt>
    <dgm:pt modelId="{2D8FF025-6275-4775-89A9-8607EE480DDE}" type="sibTrans" cxnId="{2F2164A5-B00F-4173-95B7-FB3CBB58BCB4}">
      <dgm:prSet/>
      <dgm:spPr/>
      <dgm:t>
        <a:bodyPr/>
        <a:lstStyle/>
        <a:p>
          <a:endParaRPr lang="zh-CN" altLang="en-US"/>
        </a:p>
      </dgm:t>
    </dgm:pt>
    <dgm:pt modelId="{8B9FD9DC-F538-40D8-BA48-A87ACD83AF08}" type="parTrans" cxnId="{E054A33B-841D-4A8C-96E8-7F7F0AA70F6A}">
      <dgm:prSet/>
      <dgm:spPr/>
      <dgm:t>
        <a:bodyPr/>
        <a:lstStyle/>
        <a:p>
          <a:endParaRPr lang="zh-CN" altLang="en-US"/>
        </a:p>
      </dgm:t>
    </dgm:pt>
    <dgm:pt modelId="{265E9ADA-CBFE-4302-8C04-75DBEC96ACFE}">
      <dgm:prSet/>
      <dgm:spPr>
        <a:solidFill>
          <a:srgbClr val="FFCCFF"/>
        </a:solidFill>
      </dgm:spPr>
      <dgm:t>
        <a:bodyPr/>
        <a:lstStyle/>
        <a:p>
          <a:pPr rtl="0"/>
          <a:r>
            <a:rPr lang="zh-CN" altLang="en-US" b="1">
              <a:solidFill>
                <a:schemeClr val="tx1"/>
              </a:solidFill>
              <a:ea typeface="华文楷体" panose="02010600040101010101" charset="-122"/>
            </a:rPr>
            <a:t>我们怎么办？</a:t>
          </a:r>
          <a:endParaRPr lang="zh-CN" b="1">
            <a:solidFill>
              <a:schemeClr val="tx1"/>
            </a:solidFill>
            <a:ea typeface="华文楷体" panose="02010600040101010101" charset="-122"/>
          </a:endParaRPr>
        </a:p>
      </dgm:t>
    </dgm:pt>
    <dgm:pt modelId="{611B6737-E1DC-42EF-807A-F82F35D7D599}" type="sibTrans" cxnId="{E054A33B-841D-4A8C-96E8-7F7F0AA70F6A}">
      <dgm:prSet/>
      <dgm:spPr/>
      <dgm:t>
        <a:bodyPr/>
        <a:lstStyle/>
        <a:p>
          <a:endParaRPr lang="zh-CN" altLang="en-US"/>
        </a:p>
      </dgm:t>
    </dgm:pt>
    <dgm:pt modelId="{A702DA7C-1ED8-4148-8014-70772A0B4036}">
      <dgm:prSet/>
      <dgm:spPr>
        <a:solidFill>
          <a:srgbClr val="FFF8EF"/>
        </a:solidFill>
      </dgm:spPr>
      <dgm:t>
        <a:bodyPr/>
        <a:lstStyle/>
        <a:p>
          <a:pPr rtl="0"/>
          <a:r>
            <a:rPr lang="zh-CN" altLang="en-US" b="1">
              <a:solidFill>
                <a:schemeClr val="tx1"/>
              </a:solidFill>
              <a:ea typeface="华文楷体" panose="02010600040101010101" charset="-122"/>
            </a:rPr>
            <a:t>不耐受西医</a:t>
          </a:r>
          <a:endParaRPr lang="en-US" b="1">
            <a:solidFill>
              <a:schemeClr val="tx1"/>
            </a:solidFill>
            <a:ea typeface="华文楷体" panose="02010600040101010101" charset="-122"/>
          </a:endParaRPr>
        </a:p>
      </dgm:t>
    </dgm:pt>
    <dgm:pt modelId="{4C20DF6B-67D0-44BE-990E-5818B8C03919}" type="sibTrans" cxnId="{5F3226AD-0F96-4E3C-9DF0-52E212679B04}">
      <dgm:prSet/>
      <dgm:spPr/>
      <dgm:t>
        <a:bodyPr/>
        <a:lstStyle/>
        <a:p>
          <a:endParaRPr lang="zh-CN" altLang="en-US"/>
        </a:p>
      </dgm:t>
    </dgm:pt>
    <dgm:pt modelId="{CE2D2962-A04B-4B11-8CBA-6FF2B0A02EED}" type="parTrans" cxnId="{5F3226AD-0F96-4E3C-9DF0-52E212679B04}">
      <dgm:prSet/>
      <dgm:spPr/>
      <dgm:t>
        <a:bodyPr/>
        <a:lstStyle/>
        <a:p>
          <a:endParaRPr lang="zh-CN" altLang="en-US"/>
        </a:p>
      </dgm:t>
    </dgm:pt>
    <dgm:pt modelId="{9FF7E988-C3B3-469C-B994-B419F0E87F46}" type="pres">
      <dgm:prSet presAssocID="{C44345FB-0501-4A43-A9F1-6FE3EC89CA3A}" presName="Name0" presStyleCnt="0">
        <dgm:presLayoutVars>
          <dgm:dir/>
          <dgm:resizeHandles val="exact"/>
        </dgm:presLayoutVars>
      </dgm:prSet>
      <dgm:spPr/>
    </dgm:pt>
    <dgm:pt modelId="{4FD0AD59-F980-49AC-AB30-89412CE937A3}" type="pres">
      <dgm:prSet presAssocID="{1BE842A5-7998-48DF-AF4E-4E534AB6923F}" presName="node" presStyleLbl="node1" presStyleIdx="0" presStyleCnt="3">
        <dgm:presLayoutVars>
          <dgm:bulletEnabled val="1"/>
        </dgm:presLayoutVars>
      </dgm:prSet>
      <dgm:spPr/>
    </dgm:pt>
    <dgm:pt modelId="{8462B792-F635-451E-8FEA-89ECA85BFE40}" type="pres">
      <dgm:prSet presAssocID="{2D8FF025-6275-4775-89A9-8607EE480DDE}" presName="sibTrans" presStyleLbl="sibTrans2D1" presStyleIdx="0" presStyleCnt="2"/>
      <dgm:spPr/>
    </dgm:pt>
    <dgm:pt modelId="{B74E8512-ECB5-4821-8F7A-9EE97D800891}" type="pres">
      <dgm:prSet presAssocID="{2D8FF025-6275-4775-89A9-8607EE480DDE}" presName="connectorText" presStyleLbl="sibTrans2D1" presStyleIdx="0" presStyleCnt="2"/>
      <dgm:spPr/>
    </dgm:pt>
    <dgm:pt modelId="{04718786-5EDE-4DEB-82ED-F6C018874570}" type="pres">
      <dgm:prSet presAssocID="{A702DA7C-1ED8-4148-8014-70772A0B4036}" presName="node" presStyleLbl="node1" presStyleIdx="1" presStyleCnt="3">
        <dgm:presLayoutVars>
          <dgm:bulletEnabled val="1"/>
        </dgm:presLayoutVars>
      </dgm:prSet>
      <dgm:spPr/>
    </dgm:pt>
    <dgm:pt modelId="{9410E400-8A3F-4FB3-A90A-7CC44ED7A665}" type="pres">
      <dgm:prSet presAssocID="{4C20DF6B-67D0-44BE-990E-5818B8C03919}" presName="sibTrans" presStyleLbl="sibTrans2D1" presStyleIdx="1" presStyleCnt="2"/>
      <dgm:spPr/>
    </dgm:pt>
    <dgm:pt modelId="{7A179C04-EF0A-4C88-ACAC-D091FAEC464E}" type="pres">
      <dgm:prSet presAssocID="{4C20DF6B-67D0-44BE-990E-5818B8C03919}" presName="connectorText" presStyleLbl="sibTrans2D1" presStyleIdx="1" presStyleCnt="2"/>
      <dgm:spPr/>
    </dgm:pt>
    <dgm:pt modelId="{D5E6587B-73D4-4FC9-8566-0C4C2C64902D}" type="pres">
      <dgm:prSet presAssocID="{265E9ADA-CBFE-4302-8C04-75DBEC96ACFE}" presName="node" presStyleLbl="node1" presStyleIdx="2" presStyleCnt="3" custScaleY="101443">
        <dgm:presLayoutVars>
          <dgm:bulletEnabled val="1"/>
        </dgm:presLayoutVars>
      </dgm:prSet>
      <dgm:spPr/>
    </dgm:pt>
  </dgm:ptLst>
  <dgm:cxnLst>
    <dgm:cxn modelId="{66FAAA1C-C2A8-413D-ACC0-270F7183DB63}" type="presOf" srcId="{4C20DF6B-67D0-44BE-990E-5818B8C03919}" destId="{9410E400-8A3F-4FB3-A90A-7CC44ED7A665}" srcOrd="0" destOrd="0" presId="urn:microsoft.com/office/officeart/2005/8/layout/process1"/>
    <dgm:cxn modelId="{E054A33B-841D-4A8C-96E8-7F7F0AA70F6A}" srcId="{C44345FB-0501-4A43-A9F1-6FE3EC89CA3A}" destId="{265E9ADA-CBFE-4302-8C04-75DBEC96ACFE}" srcOrd="2" destOrd="0" parTransId="{8B9FD9DC-F538-40D8-BA48-A87ACD83AF08}" sibTransId="{611B6737-E1DC-42EF-807A-F82F35D7D599}"/>
    <dgm:cxn modelId="{DB5A9055-7DFE-494A-AFFB-B97F74B9AEE4}" type="presOf" srcId="{C44345FB-0501-4A43-A9F1-6FE3EC89CA3A}" destId="{9FF7E988-C3B3-469C-B994-B419F0E87F46}" srcOrd="0" destOrd="0" presId="urn:microsoft.com/office/officeart/2005/8/layout/process1"/>
    <dgm:cxn modelId="{7D0DA691-948B-4A4D-9B7B-093F98CB33F7}" type="presOf" srcId="{2D8FF025-6275-4775-89A9-8607EE480DDE}" destId="{8462B792-F635-451E-8FEA-89ECA85BFE40}" srcOrd="0" destOrd="0" presId="urn:microsoft.com/office/officeart/2005/8/layout/process1"/>
    <dgm:cxn modelId="{EE1836A0-EE10-4E3C-9A44-FE4EA4726A9B}" type="presOf" srcId="{265E9ADA-CBFE-4302-8C04-75DBEC96ACFE}" destId="{D5E6587B-73D4-4FC9-8566-0C4C2C64902D}" srcOrd="0" destOrd="0" presId="urn:microsoft.com/office/officeart/2005/8/layout/process1"/>
    <dgm:cxn modelId="{2F2164A5-B00F-4173-95B7-FB3CBB58BCB4}" srcId="{C44345FB-0501-4A43-A9F1-6FE3EC89CA3A}" destId="{1BE842A5-7998-48DF-AF4E-4E534AB6923F}" srcOrd="0" destOrd="0" parTransId="{E7E6C059-122B-40A6-86D7-FD3601DABD8C}" sibTransId="{2D8FF025-6275-4775-89A9-8607EE480DDE}"/>
    <dgm:cxn modelId="{5F3226AD-0F96-4E3C-9DF0-52E212679B04}" srcId="{C44345FB-0501-4A43-A9F1-6FE3EC89CA3A}" destId="{A702DA7C-1ED8-4148-8014-70772A0B4036}" srcOrd="1" destOrd="0" parTransId="{CE2D2962-A04B-4B11-8CBA-6FF2B0A02EED}" sibTransId="{4C20DF6B-67D0-44BE-990E-5818B8C03919}"/>
    <dgm:cxn modelId="{C74A95B3-3A05-4C1D-AE63-BE396D8B2BA6}" type="presOf" srcId="{4C20DF6B-67D0-44BE-990E-5818B8C03919}" destId="{7A179C04-EF0A-4C88-ACAC-D091FAEC464E}" srcOrd="1" destOrd="0" presId="urn:microsoft.com/office/officeart/2005/8/layout/process1"/>
    <dgm:cxn modelId="{6C1055B9-9E45-4A1E-B7E6-2509835A9BA9}" type="presOf" srcId="{A702DA7C-1ED8-4148-8014-70772A0B4036}" destId="{04718786-5EDE-4DEB-82ED-F6C018874570}" srcOrd="0" destOrd="0" presId="urn:microsoft.com/office/officeart/2005/8/layout/process1"/>
    <dgm:cxn modelId="{23F2B6CC-8A24-4362-B573-D368AF6F6DE7}" type="presOf" srcId="{2D8FF025-6275-4775-89A9-8607EE480DDE}" destId="{B74E8512-ECB5-4821-8F7A-9EE97D800891}" srcOrd="1" destOrd="0" presId="urn:microsoft.com/office/officeart/2005/8/layout/process1"/>
    <dgm:cxn modelId="{70339CD7-695E-4C27-9574-5663020D36D1}" type="presOf" srcId="{1BE842A5-7998-48DF-AF4E-4E534AB6923F}" destId="{4FD0AD59-F980-49AC-AB30-89412CE937A3}" srcOrd="0" destOrd="0" presId="urn:microsoft.com/office/officeart/2005/8/layout/process1"/>
    <dgm:cxn modelId="{2F5FE683-E3CB-43BB-BB65-6CBA809FC27E}" type="presParOf" srcId="{9FF7E988-C3B3-469C-B994-B419F0E87F46}" destId="{4FD0AD59-F980-49AC-AB30-89412CE937A3}" srcOrd="0" destOrd="0" presId="urn:microsoft.com/office/officeart/2005/8/layout/process1"/>
    <dgm:cxn modelId="{1E7C75E3-6A2F-4397-B3B4-55723D3341E8}" type="presParOf" srcId="{9FF7E988-C3B3-469C-B994-B419F0E87F46}" destId="{8462B792-F635-451E-8FEA-89ECA85BFE40}" srcOrd="1" destOrd="0" presId="urn:microsoft.com/office/officeart/2005/8/layout/process1"/>
    <dgm:cxn modelId="{B60B7442-A243-4D24-951E-10A18B10FC5C}" type="presParOf" srcId="{8462B792-F635-451E-8FEA-89ECA85BFE40}" destId="{B74E8512-ECB5-4821-8F7A-9EE97D800891}" srcOrd="0" destOrd="0" presId="urn:microsoft.com/office/officeart/2005/8/layout/process1"/>
    <dgm:cxn modelId="{3FA6F8CB-0F2D-4EA6-BDB9-2209AE07DD25}" type="presParOf" srcId="{9FF7E988-C3B3-469C-B994-B419F0E87F46}" destId="{04718786-5EDE-4DEB-82ED-F6C018874570}" srcOrd="2" destOrd="0" presId="urn:microsoft.com/office/officeart/2005/8/layout/process1"/>
    <dgm:cxn modelId="{E1E72EC6-5EEF-4AF5-AAB4-740DD40BAFD5}" type="presParOf" srcId="{9FF7E988-C3B3-469C-B994-B419F0E87F46}" destId="{9410E400-8A3F-4FB3-A90A-7CC44ED7A665}" srcOrd="3" destOrd="0" presId="urn:microsoft.com/office/officeart/2005/8/layout/process1"/>
    <dgm:cxn modelId="{47474D10-B7CD-4AEC-8AB2-2C7413165572}" type="presParOf" srcId="{9410E400-8A3F-4FB3-A90A-7CC44ED7A665}" destId="{7A179C04-EF0A-4C88-ACAC-D091FAEC464E}" srcOrd="0" destOrd="0" presId="urn:microsoft.com/office/officeart/2005/8/layout/process1"/>
    <dgm:cxn modelId="{A0E5DCE7-33C4-46B5-AAC9-61B86781D96F}" type="presParOf" srcId="{9FF7E988-C3B3-469C-B994-B419F0E87F46}" destId="{D5E6587B-73D4-4FC9-8566-0C4C2C64902D}"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8E9427-5851-421D-A84B-8EAFD4CA0765}" type="doc">
      <dgm:prSet loTypeId="urn:microsoft.com/office/officeart/2008/layout/AlternatingHexagons" loCatId="list" qsTypeId="urn:microsoft.com/office/officeart/2005/8/quickstyle/simple1#6" qsCatId="simple" csTypeId="urn:microsoft.com/office/officeart/2005/8/colors/colorful3#1" csCatId="colorful" phldr="1"/>
      <dgm:spPr/>
      <dgm:t>
        <a:bodyPr/>
        <a:lstStyle/>
        <a:p>
          <a:endParaRPr lang="zh-CN" altLang="en-US"/>
        </a:p>
      </dgm:t>
    </dgm:pt>
    <dgm:pt modelId="{1F0C740C-AEF1-4DAD-B378-066CF078922A}" type="parTrans" cxnId="{81C17754-128B-4E36-9BFA-1C1F247BF44D}">
      <dgm:prSet/>
      <dgm:spPr/>
      <dgm:t>
        <a:bodyPr/>
        <a:lstStyle/>
        <a:p>
          <a:endParaRPr lang="zh-CN" altLang="en-US"/>
        </a:p>
      </dgm:t>
    </dgm:pt>
    <dgm:pt modelId="{5C335611-2071-43C7-B611-3C25599904A3}">
      <dgm:prSet phldrT="[文本]" custT="1"/>
      <dgm:spPr/>
      <dgm:t>
        <a:bodyPr/>
        <a:lstStyle/>
        <a:p>
          <a:pPr marL="0" marR="0" indent="0" defTabSz="914400" eaLnBrk="1" fontAlgn="auto" latinLnBrk="0" hangingPunct="1">
            <a:lnSpc>
              <a:spcPct val="100000"/>
            </a:lnSpc>
            <a:spcBef>
              <a:spcPct val="0"/>
            </a:spcBef>
            <a:spcAft>
              <a:spcPct val="0"/>
            </a:spcAft>
            <a:buClrTx/>
            <a:buSzTx/>
            <a:buFontTx/>
            <a:buNone/>
          </a:pPr>
          <a:r>
            <a:rPr lang="zh-CN" altLang="en-US" sz="2400" b="1" dirty="0">
              <a:solidFill>
                <a:schemeClr val="tx1"/>
              </a:solidFill>
              <a:ea typeface="华文楷体" panose="02010600040101010101" charset="-122"/>
            </a:rPr>
            <a:t>经济条件差</a:t>
          </a:r>
          <a:endParaRPr lang="en-US" altLang="zh-CN" sz="2400" b="1" dirty="0">
            <a:solidFill>
              <a:schemeClr val="tx1"/>
            </a:solidFill>
            <a:ea typeface="华文楷体" panose="02010600040101010101" charset="-122"/>
          </a:endParaRPr>
        </a:p>
      </dgm:t>
    </dgm:pt>
    <dgm:pt modelId="{17D9E768-86E9-4850-970D-12B715CB34D5}" type="sibTrans" cxnId="{81C17754-128B-4E36-9BFA-1C1F247BF44D}">
      <dgm:prSet custT="1"/>
      <dgm:spPr/>
      <dgm:t>
        <a:bodyPr/>
        <a:lstStyle/>
        <a:p>
          <a:r>
            <a:rPr lang="zh-CN" altLang="en-US" sz="2400" b="1" dirty="0">
              <a:solidFill>
                <a:schemeClr val="tx1"/>
              </a:solidFill>
            </a:rPr>
            <a:t>中老年</a:t>
          </a:r>
        </a:p>
      </dgm:t>
    </dgm:pt>
    <dgm:pt modelId="{DA80F5CF-BB8D-46CB-9FCC-80B0536685F9}" type="parTrans" cxnId="{E71B89F8-537C-4E45-8488-B17B9E74C455}">
      <dgm:prSet/>
      <dgm:spPr/>
      <dgm:t>
        <a:bodyPr/>
        <a:lstStyle/>
        <a:p>
          <a:endParaRPr lang="zh-CN" altLang="en-US"/>
        </a:p>
      </dgm:t>
    </dgm:pt>
    <dgm:pt modelId="{6C492629-ADC5-4291-8859-1C1BE363C8E5}">
      <dgm:prSet phldrT="[文本]" custT="1"/>
      <dgm:spPr/>
      <dgm:t>
        <a:bodyPr/>
        <a:lstStyle/>
        <a:p>
          <a:r>
            <a:rPr lang="zh-CN" altLang="en-US" sz="2400" b="1">
              <a:solidFill>
                <a:schemeClr val="tx1"/>
              </a:solidFill>
              <a:ea typeface="华文楷体" panose="02010600040101010101" charset="-122"/>
            </a:rPr>
            <a:t>不愿化放疗</a:t>
          </a:r>
        </a:p>
      </dgm:t>
    </dgm:pt>
    <dgm:pt modelId="{B2E4B99C-1753-4D63-9270-7F143FE589E9}" type="sibTrans" cxnId="{E71B89F8-537C-4E45-8488-B17B9E74C455}">
      <dgm:prSet custT="1"/>
      <dgm:spPr/>
      <dgm:t>
        <a:bodyPr/>
        <a:lstStyle/>
        <a:p>
          <a:r>
            <a:rPr lang="zh-CN" altLang="en-US" sz="2000" b="1">
              <a:solidFill>
                <a:schemeClr val="tx1"/>
              </a:solidFill>
            </a:rPr>
            <a:t>临床指引西医罔效</a:t>
          </a:r>
        </a:p>
      </dgm:t>
    </dgm:pt>
    <dgm:pt modelId="{C37803CA-D7EA-4085-95DC-584D37DE1F4E}" type="parTrans" cxnId="{C698E5B2-4C93-4971-A296-8B4D7527A49E}">
      <dgm:prSet/>
      <dgm:spPr/>
      <dgm:t>
        <a:bodyPr/>
        <a:lstStyle/>
        <a:p>
          <a:endParaRPr lang="zh-CN" altLang="en-US"/>
        </a:p>
      </dgm:t>
    </dgm:pt>
    <dgm:pt modelId="{B8E4BFC5-3225-42BD-80D0-05E5BB051C48}">
      <dgm:prSet phldrT="[文本]" custT="1"/>
      <dgm:spPr/>
      <dgm:t>
        <a:bodyPr/>
        <a:lstStyle/>
        <a:p>
          <a:r>
            <a:rPr lang="zh-CN" altLang="en-US" sz="2400" b="1">
              <a:solidFill>
                <a:schemeClr val="tx1"/>
              </a:solidFill>
              <a:ea typeface="华文楷体" panose="02010600040101010101" charset="-122"/>
            </a:rPr>
            <a:t>体质差</a:t>
          </a:r>
        </a:p>
      </dgm:t>
    </dgm:pt>
    <dgm:pt modelId="{151E334C-E865-4190-BBC7-E1C19D847E5F}" type="sibTrans" cxnId="{C698E5B2-4C93-4971-A296-8B4D7527A49E}">
      <dgm:prSet custT="1"/>
      <dgm:spPr>
        <a:solidFill>
          <a:schemeClr val="bg1"/>
        </a:solidFill>
      </dgm:spPr>
      <dgm:t>
        <a:bodyPr/>
        <a:lstStyle/>
        <a:p>
          <a:endParaRPr lang="zh-CN" altLang="en-US" sz="2000" b="1">
            <a:solidFill>
              <a:schemeClr val="tx1"/>
            </a:solidFill>
            <a:latin typeface="+mn-ea"/>
            <a:ea typeface="+mn-ea"/>
          </a:endParaRPr>
        </a:p>
      </dgm:t>
    </dgm:pt>
    <dgm:pt modelId="{3EB980B3-D5F4-41B3-B429-FEB68870746D}" type="parTrans" cxnId="{3A052F0F-06F9-46E9-85C7-B64A7E543B25}">
      <dgm:prSet/>
      <dgm:spPr/>
      <dgm:t>
        <a:bodyPr/>
        <a:lstStyle/>
        <a:p>
          <a:endParaRPr lang="zh-CN" altLang="en-US"/>
        </a:p>
      </dgm:t>
    </dgm:pt>
    <dgm:pt modelId="{AF1459A2-6C99-497F-BFF0-787655EB40CB}">
      <dgm:prSet phldrT="[文本]" custT="1"/>
      <dgm:spPr/>
      <dgm:t>
        <a:bodyPr/>
        <a:lstStyle/>
        <a:p>
          <a:r>
            <a:rPr lang="zh-CN" altLang="en-US" sz="2400" b="1">
              <a:solidFill>
                <a:schemeClr val="tx1"/>
              </a:solidFill>
              <a:ea typeface="华文楷体" panose="02010600040101010101" charset="-122"/>
            </a:rPr>
            <a:t>合并病多</a:t>
          </a:r>
        </a:p>
      </dgm:t>
    </dgm:pt>
    <dgm:pt modelId="{CB6174F3-6F2C-45B5-940D-304433D68FDE}" type="sibTrans" cxnId="{3A052F0F-06F9-46E9-85C7-B64A7E543B25}">
      <dgm:prSet custT="1"/>
      <dgm:spPr>
        <a:solidFill>
          <a:schemeClr val="bg1"/>
        </a:solidFill>
      </dgm:spPr>
      <dgm:t>
        <a:bodyPr/>
        <a:lstStyle/>
        <a:p>
          <a:endParaRPr lang="zh-CN" altLang="en-US" sz="2400" b="1">
            <a:solidFill>
              <a:schemeClr val="tx1"/>
            </a:solidFill>
            <a:latin typeface="+mn-ea"/>
            <a:ea typeface="+mn-ea"/>
          </a:endParaRPr>
        </a:p>
      </dgm:t>
    </dgm:pt>
    <dgm:pt modelId="{C96586E8-5277-4B62-80EF-D7D3BE3B3C3A}" type="pres">
      <dgm:prSet presAssocID="{F48E9427-5851-421D-A84B-8EAFD4CA0765}" presName="Name0" presStyleCnt="0">
        <dgm:presLayoutVars>
          <dgm:chMax/>
          <dgm:chPref/>
          <dgm:dir/>
          <dgm:animLvl val="lvl"/>
        </dgm:presLayoutVars>
      </dgm:prSet>
      <dgm:spPr/>
    </dgm:pt>
    <dgm:pt modelId="{A1FD7008-82D7-4A00-94FA-1025D0EBC22B}" type="pres">
      <dgm:prSet presAssocID="{5C335611-2071-43C7-B611-3C25599904A3}" presName="composite" presStyleCnt="0"/>
      <dgm:spPr/>
    </dgm:pt>
    <dgm:pt modelId="{E2C0E744-E674-4939-A729-ECF0B370C959}" type="pres">
      <dgm:prSet presAssocID="{5C335611-2071-43C7-B611-3C25599904A3}" presName="Parent1" presStyleLbl="node1" presStyleIdx="0" presStyleCnt="8">
        <dgm:presLayoutVars>
          <dgm:chMax val="1"/>
          <dgm:chPref val="1"/>
          <dgm:bulletEnabled val="1"/>
        </dgm:presLayoutVars>
      </dgm:prSet>
      <dgm:spPr/>
    </dgm:pt>
    <dgm:pt modelId="{AF7DC6E4-62A9-4540-B320-AAD91BD54D1D}" type="pres">
      <dgm:prSet presAssocID="{5C335611-2071-43C7-B611-3C25599904A3}" presName="Childtext1" presStyleLbl="revTx" presStyleIdx="0" presStyleCnt="4" custScaleX="64197" custLinFactNeighborX="-16952" custLinFactNeighborY="5255">
        <dgm:presLayoutVars>
          <dgm:chMax val="0"/>
          <dgm:chPref val="0"/>
          <dgm:bulletEnabled val="1"/>
        </dgm:presLayoutVars>
      </dgm:prSet>
      <dgm:spPr/>
    </dgm:pt>
    <dgm:pt modelId="{D09B16AA-61FF-43CA-A060-F2B1077120E6}" type="pres">
      <dgm:prSet presAssocID="{5C335611-2071-43C7-B611-3C25599904A3}" presName="BalanceSpacing" presStyleCnt="0"/>
      <dgm:spPr/>
    </dgm:pt>
    <dgm:pt modelId="{8DC23BD3-D393-4679-A23F-098C1253746E}" type="pres">
      <dgm:prSet presAssocID="{5C335611-2071-43C7-B611-3C25599904A3}" presName="BalanceSpacing1" presStyleCnt="0"/>
      <dgm:spPr/>
    </dgm:pt>
    <dgm:pt modelId="{FC2CB65A-799F-4025-B6B1-CA4EAB31CE5F}" type="pres">
      <dgm:prSet presAssocID="{17D9E768-86E9-4850-970D-12B715CB34D5}" presName="Accent1Text" presStyleLbl="node1" presStyleIdx="1" presStyleCnt="8" custScaleX="115757" custLinFactNeighborX="-4399" custLinFactNeighborY="6109"/>
      <dgm:spPr/>
    </dgm:pt>
    <dgm:pt modelId="{0913C672-2DEC-4128-AE15-C1A378B7E3F0}" type="pres">
      <dgm:prSet presAssocID="{17D9E768-86E9-4850-970D-12B715CB34D5}" presName="spaceBetweenRectangles" presStyleCnt="0"/>
      <dgm:spPr/>
    </dgm:pt>
    <dgm:pt modelId="{B47DF824-D125-4BDF-9A88-4F62B7B0D7E9}" type="pres">
      <dgm:prSet presAssocID="{6C492629-ADC5-4291-8859-1C1BE363C8E5}" presName="composite" presStyleCnt="0"/>
      <dgm:spPr/>
    </dgm:pt>
    <dgm:pt modelId="{AA613A7C-2087-4D34-86C5-77470CE02EED}" type="pres">
      <dgm:prSet presAssocID="{6C492629-ADC5-4291-8859-1C1BE363C8E5}" presName="Parent1" presStyleLbl="node1" presStyleIdx="2" presStyleCnt="8" custLinFactX="-2493" custLinFactNeighborX="-100000" custLinFactNeighborY="5097">
        <dgm:presLayoutVars>
          <dgm:chMax val="1"/>
          <dgm:chPref val="1"/>
          <dgm:bulletEnabled val="1"/>
        </dgm:presLayoutVars>
      </dgm:prSet>
      <dgm:spPr/>
    </dgm:pt>
    <dgm:pt modelId="{CC285181-D85E-4A79-A3C2-80D032E02B97}" type="pres">
      <dgm:prSet presAssocID="{6C492629-ADC5-4291-8859-1C1BE363C8E5}" presName="Childtext1" presStyleLbl="revTx" presStyleIdx="1" presStyleCnt="4" custScaleX="54772" custLinFactNeighborX="-18534">
        <dgm:presLayoutVars>
          <dgm:chMax val="0"/>
          <dgm:chPref val="0"/>
          <dgm:bulletEnabled val="1"/>
        </dgm:presLayoutVars>
      </dgm:prSet>
      <dgm:spPr/>
    </dgm:pt>
    <dgm:pt modelId="{BD7D4993-1C97-404A-A80B-E053AEA1A31C}" type="pres">
      <dgm:prSet presAssocID="{6C492629-ADC5-4291-8859-1C1BE363C8E5}" presName="BalanceSpacing" presStyleCnt="0"/>
      <dgm:spPr/>
    </dgm:pt>
    <dgm:pt modelId="{CFAD43BC-EA4F-4852-9610-346CF81A160F}" type="pres">
      <dgm:prSet presAssocID="{6C492629-ADC5-4291-8859-1C1BE363C8E5}" presName="BalanceSpacing1" presStyleCnt="0"/>
      <dgm:spPr/>
    </dgm:pt>
    <dgm:pt modelId="{56E1E4F9-45D6-4257-B90D-F49EEBA662F7}" type="pres">
      <dgm:prSet presAssocID="{B2E4B99C-1753-4D63-9270-7F143FE589E9}" presName="Accent1Text" presStyleLbl="node1" presStyleIdx="3" presStyleCnt="8" custLinFactX="-826" custLinFactNeighborX="-100000" custLinFactNeighborY="5097"/>
      <dgm:spPr/>
    </dgm:pt>
    <dgm:pt modelId="{69763263-47A1-4EA9-A50F-441B241B3A98}" type="pres">
      <dgm:prSet presAssocID="{B2E4B99C-1753-4D63-9270-7F143FE589E9}" presName="spaceBetweenRectangles" presStyleCnt="0"/>
      <dgm:spPr/>
    </dgm:pt>
    <dgm:pt modelId="{48FE28E0-9272-48C5-B44B-7EABDE776989}" type="pres">
      <dgm:prSet presAssocID="{B8E4BFC5-3225-42BD-80D0-05E5BB051C48}" presName="composite" presStyleCnt="0"/>
      <dgm:spPr/>
    </dgm:pt>
    <dgm:pt modelId="{73024B0C-D7D9-4D40-9871-B40E52867B90}" type="pres">
      <dgm:prSet presAssocID="{B8E4BFC5-3225-42BD-80D0-05E5BB051C48}" presName="Parent1" presStyleLbl="node1" presStyleIdx="4" presStyleCnt="8" custLinFactX="-7958" custLinFactNeighborX="-100000" custLinFactNeighborY="5027">
        <dgm:presLayoutVars>
          <dgm:chMax val="1"/>
          <dgm:chPref val="1"/>
          <dgm:bulletEnabled val="1"/>
        </dgm:presLayoutVars>
      </dgm:prSet>
      <dgm:spPr/>
    </dgm:pt>
    <dgm:pt modelId="{67A16637-2D65-4F36-86DE-5C898FB65575}" type="pres">
      <dgm:prSet presAssocID="{B8E4BFC5-3225-42BD-80D0-05E5BB051C48}" presName="Childtext1" presStyleLbl="revTx" presStyleIdx="2" presStyleCnt="4">
        <dgm:presLayoutVars>
          <dgm:chMax val="0"/>
          <dgm:chPref val="0"/>
          <dgm:bulletEnabled val="1"/>
        </dgm:presLayoutVars>
      </dgm:prSet>
      <dgm:spPr/>
    </dgm:pt>
    <dgm:pt modelId="{AE04C3E9-253E-4A9C-9F8C-FCC9D5E5E4AE}" type="pres">
      <dgm:prSet presAssocID="{B8E4BFC5-3225-42BD-80D0-05E5BB051C48}" presName="BalanceSpacing" presStyleCnt="0"/>
      <dgm:spPr/>
    </dgm:pt>
    <dgm:pt modelId="{02C75855-F1C0-49B8-AFE7-66D68840DB71}" type="pres">
      <dgm:prSet presAssocID="{B8E4BFC5-3225-42BD-80D0-05E5BB051C48}" presName="BalanceSpacing1" presStyleCnt="0"/>
      <dgm:spPr/>
    </dgm:pt>
    <dgm:pt modelId="{BCA4331C-83FF-46AF-9804-8A036CE54750}" type="pres">
      <dgm:prSet presAssocID="{151E334C-E865-4190-BBC7-E1C19D847E5F}" presName="Accent1Text" presStyleLbl="node1" presStyleIdx="5" presStyleCnt="8" custScaleX="153882" custScaleY="33482" custLinFactY="1660" custLinFactNeighborX="74250" custLinFactNeighborY="100000"/>
      <dgm:spPr/>
    </dgm:pt>
    <dgm:pt modelId="{2D25669D-4B72-4767-A195-6924FAF48D75}" type="pres">
      <dgm:prSet presAssocID="{151E334C-E865-4190-BBC7-E1C19D847E5F}" presName="spaceBetweenRectangles" presStyleCnt="0"/>
      <dgm:spPr/>
    </dgm:pt>
    <dgm:pt modelId="{744BF427-D2A8-4588-B3E2-D7CF597D5F15}" type="pres">
      <dgm:prSet presAssocID="{AF1459A2-6C99-497F-BFF0-787655EB40CB}" presName="composite" presStyleCnt="0"/>
      <dgm:spPr/>
    </dgm:pt>
    <dgm:pt modelId="{FA05168E-E1D5-4F36-8DF3-C7BB81C4E16E}" type="pres">
      <dgm:prSet presAssocID="{AF1459A2-6C99-497F-BFF0-787655EB40CB}" presName="Parent1" presStyleLbl="node1" presStyleIdx="6" presStyleCnt="8" custLinFactNeighborX="62008" custLinFactNeighborY="-79853">
        <dgm:presLayoutVars>
          <dgm:chMax val="1"/>
          <dgm:chPref val="1"/>
          <dgm:bulletEnabled val="1"/>
        </dgm:presLayoutVars>
      </dgm:prSet>
      <dgm:spPr/>
    </dgm:pt>
    <dgm:pt modelId="{11AC0BBA-5CF6-4725-84F4-078D6CF20EB1}" type="pres">
      <dgm:prSet presAssocID="{AF1459A2-6C99-497F-BFF0-787655EB40CB}" presName="Childtext1" presStyleLbl="revTx" presStyleIdx="3" presStyleCnt="4">
        <dgm:presLayoutVars>
          <dgm:chMax val="0"/>
          <dgm:chPref val="0"/>
          <dgm:bulletEnabled val="1"/>
        </dgm:presLayoutVars>
      </dgm:prSet>
      <dgm:spPr/>
    </dgm:pt>
    <dgm:pt modelId="{C3A8B788-5D4A-49AD-92A2-21B8941C84A7}" type="pres">
      <dgm:prSet presAssocID="{AF1459A2-6C99-497F-BFF0-787655EB40CB}" presName="BalanceSpacing" presStyleCnt="0"/>
      <dgm:spPr/>
    </dgm:pt>
    <dgm:pt modelId="{B7BC30AC-7EEC-46FF-9659-AE876E3BC92F}" type="pres">
      <dgm:prSet presAssocID="{AF1459A2-6C99-497F-BFF0-787655EB40CB}" presName="BalanceSpacing1" presStyleCnt="0"/>
      <dgm:spPr/>
    </dgm:pt>
    <dgm:pt modelId="{25103D14-2401-4CA1-95C6-66FE32F49EF3}" type="pres">
      <dgm:prSet presAssocID="{CB6174F3-6F2C-45B5-940D-304433D68FDE}" presName="Accent1Text" presStyleLbl="node1" presStyleIdx="7" presStyleCnt="8" custLinFactNeighborX="64278" custLinFactNeighborY="-22538"/>
      <dgm:spPr/>
    </dgm:pt>
  </dgm:ptLst>
  <dgm:cxnLst>
    <dgm:cxn modelId="{3A052F0F-06F9-46E9-85C7-B64A7E543B25}" srcId="{F48E9427-5851-421D-A84B-8EAFD4CA0765}" destId="{AF1459A2-6C99-497F-BFF0-787655EB40CB}" srcOrd="3" destOrd="0" parTransId="{3EB980B3-D5F4-41B3-B429-FEB68870746D}" sibTransId="{CB6174F3-6F2C-45B5-940D-304433D68FDE}"/>
    <dgm:cxn modelId="{19202437-FB3B-483A-A04E-645922277A25}" type="presOf" srcId="{17D9E768-86E9-4850-970D-12B715CB34D5}" destId="{FC2CB65A-799F-4025-B6B1-CA4EAB31CE5F}" srcOrd="0" destOrd="0" presId="urn:microsoft.com/office/officeart/2008/layout/AlternatingHexagons"/>
    <dgm:cxn modelId="{9D014443-343F-4176-976E-96E9D5F683CF}" type="presOf" srcId="{151E334C-E865-4190-BBC7-E1C19D847E5F}" destId="{BCA4331C-83FF-46AF-9804-8A036CE54750}" srcOrd="0" destOrd="0" presId="urn:microsoft.com/office/officeart/2008/layout/AlternatingHexagons"/>
    <dgm:cxn modelId="{F1C94469-2B51-42A5-A9F1-C9B690C0399F}" type="presOf" srcId="{AF1459A2-6C99-497F-BFF0-787655EB40CB}" destId="{FA05168E-E1D5-4F36-8DF3-C7BB81C4E16E}" srcOrd="0" destOrd="0" presId="urn:microsoft.com/office/officeart/2008/layout/AlternatingHexagons"/>
    <dgm:cxn modelId="{81C17754-128B-4E36-9BFA-1C1F247BF44D}" srcId="{F48E9427-5851-421D-A84B-8EAFD4CA0765}" destId="{5C335611-2071-43C7-B611-3C25599904A3}" srcOrd="0" destOrd="0" parTransId="{1F0C740C-AEF1-4DAD-B378-066CF078922A}" sibTransId="{17D9E768-86E9-4850-970D-12B715CB34D5}"/>
    <dgm:cxn modelId="{1C9EA682-A7A5-4E43-AE78-3C237818F62B}" type="presOf" srcId="{B2E4B99C-1753-4D63-9270-7F143FE589E9}" destId="{56E1E4F9-45D6-4257-B90D-F49EEBA662F7}" srcOrd="0" destOrd="0" presId="urn:microsoft.com/office/officeart/2008/layout/AlternatingHexagons"/>
    <dgm:cxn modelId="{2D2F9388-BD06-401B-B42C-447C3FA9879B}" type="presOf" srcId="{6C492629-ADC5-4291-8859-1C1BE363C8E5}" destId="{AA613A7C-2087-4D34-86C5-77470CE02EED}" srcOrd="0" destOrd="0" presId="urn:microsoft.com/office/officeart/2008/layout/AlternatingHexagons"/>
    <dgm:cxn modelId="{B374A989-BC03-44B4-843B-C9798FDB08FB}" type="presOf" srcId="{5C335611-2071-43C7-B611-3C25599904A3}" destId="{E2C0E744-E674-4939-A729-ECF0B370C959}" srcOrd="0" destOrd="0" presId="urn:microsoft.com/office/officeart/2008/layout/AlternatingHexagons"/>
    <dgm:cxn modelId="{742EECB1-285D-45CE-AA6F-179AEB46DB92}" type="presOf" srcId="{B8E4BFC5-3225-42BD-80D0-05E5BB051C48}" destId="{73024B0C-D7D9-4D40-9871-B40E52867B90}" srcOrd="0" destOrd="0" presId="urn:microsoft.com/office/officeart/2008/layout/AlternatingHexagons"/>
    <dgm:cxn modelId="{C698E5B2-4C93-4971-A296-8B4D7527A49E}" srcId="{F48E9427-5851-421D-A84B-8EAFD4CA0765}" destId="{B8E4BFC5-3225-42BD-80D0-05E5BB051C48}" srcOrd="2" destOrd="0" parTransId="{C37803CA-D7EA-4085-95DC-584D37DE1F4E}" sibTransId="{151E334C-E865-4190-BBC7-E1C19D847E5F}"/>
    <dgm:cxn modelId="{37B602D7-8190-461C-944E-E64E744E3138}" type="presOf" srcId="{F48E9427-5851-421D-A84B-8EAFD4CA0765}" destId="{C96586E8-5277-4B62-80EF-D7D3BE3B3C3A}" srcOrd="0" destOrd="0" presId="urn:microsoft.com/office/officeart/2008/layout/AlternatingHexagons"/>
    <dgm:cxn modelId="{E55476F8-F0C7-4882-A8C0-6BF4AD604987}" type="presOf" srcId="{CB6174F3-6F2C-45B5-940D-304433D68FDE}" destId="{25103D14-2401-4CA1-95C6-66FE32F49EF3}" srcOrd="0" destOrd="0" presId="urn:microsoft.com/office/officeart/2008/layout/AlternatingHexagons"/>
    <dgm:cxn modelId="{E71B89F8-537C-4E45-8488-B17B9E74C455}" srcId="{F48E9427-5851-421D-A84B-8EAFD4CA0765}" destId="{6C492629-ADC5-4291-8859-1C1BE363C8E5}" srcOrd="1" destOrd="0" parTransId="{DA80F5CF-BB8D-46CB-9FCC-80B0536685F9}" sibTransId="{B2E4B99C-1753-4D63-9270-7F143FE589E9}"/>
    <dgm:cxn modelId="{40F026D8-A21F-4EEB-954C-1A885F4F1888}" type="presParOf" srcId="{C96586E8-5277-4B62-80EF-D7D3BE3B3C3A}" destId="{A1FD7008-82D7-4A00-94FA-1025D0EBC22B}" srcOrd="0" destOrd="0" presId="urn:microsoft.com/office/officeart/2008/layout/AlternatingHexagons"/>
    <dgm:cxn modelId="{7364586F-5E7C-42D0-B335-EEF46E401D3E}" type="presParOf" srcId="{A1FD7008-82D7-4A00-94FA-1025D0EBC22B}" destId="{E2C0E744-E674-4939-A729-ECF0B370C959}" srcOrd="0" destOrd="0" presId="urn:microsoft.com/office/officeart/2008/layout/AlternatingHexagons"/>
    <dgm:cxn modelId="{BC6D81F4-2670-487C-AA76-D759858D9498}" type="presParOf" srcId="{A1FD7008-82D7-4A00-94FA-1025D0EBC22B}" destId="{AF7DC6E4-62A9-4540-B320-AAD91BD54D1D}" srcOrd="1" destOrd="0" presId="urn:microsoft.com/office/officeart/2008/layout/AlternatingHexagons"/>
    <dgm:cxn modelId="{2E8C5033-BEEE-415E-8A94-3A4C3CDB420C}" type="presParOf" srcId="{A1FD7008-82D7-4A00-94FA-1025D0EBC22B}" destId="{D09B16AA-61FF-43CA-A060-F2B1077120E6}" srcOrd="2" destOrd="0" presId="urn:microsoft.com/office/officeart/2008/layout/AlternatingHexagons"/>
    <dgm:cxn modelId="{0A71EA1D-C1EB-4D81-A9A6-EE6C6F407329}" type="presParOf" srcId="{A1FD7008-82D7-4A00-94FA-1025D0EBC22B}" destId="{8DC23BD3-D393-4679-A23F-098C1253746E}" srcOrd="3" destOrd="0" presId="urn:microsoft.com/office/officeart/2008/layout/AlternatingHexagons"/>
    <dgm:cxn modelId="{7B95812F-C2E4-49F1-A0BE-C4ED3E0BD94B}" type="presParOf" srcId="{A1FD7008-82D7-4A00-94FA-1025D0EBC22B}" destId="{FC2CB65A-799F-4025-B6B1-CA4EAB31CE5F}" srcOrd="4" destOrd="0" presId="urn:microsoft.com/office/officeart/2008/layout/AlternatingHexagons"/>
    <dgm:cxn modelId="{1D57BF6C-28E9-4A46-9090-61AF8B9C237E}" type="presParOf" srcId="{C96586E8-5277-4B62-80EF-D7D3BE3B3C3A}" destId="{0913C672-2DEC-4128-AE15-C1A378B7E3F0}" srcOrd="1" destOrd="0" presId="urn:microsoft.com/office/officeart/2008/layout/AlternatingHexagons"/>
    <dgm:cxn modelId="{F6ACE5B4-D6F1-4A0C-9392-30638BED3B1C}" type="presParOf" srcId="{C96586E8-5277-4B62-80EF-D7D3BE3B3C3A}" destId="{B47DF824-D125-4BDF-9A88-4F62B7B0D7E9}" srcOrd="2" destOrd="0" presId="urn:microsoft.com/office/officeart/2008/layout/AlternatingHexagons"/>
    <dgm:cxn modelId="{2BC8F8E7-69E5-42F2-AB62-94D3EAF0EB51}" type="presParOf" srcId="{B47DF824-D125-4BDF-9A88-4F62B7B0D7E9}" destId="{AA613A7C-2087-4D34-86C5-77470CE02EED}" srcOrd="0" destOrd="0" presId="urn:microsoft.com/office/officeart/2008/layout/AlternatingHexagons"/>
    <dgm:cxn modelId="{710C7C9E-EDB0-47E0-A1DE-DCB9B5FDDC52}" type="presParOf" srcId="{B47DF824-D125-4BDF-9A88-4F62B7B0D7E9}" destId="{CC285181-D85E-4A79-A3C2-80D032E02B97}" srcOrd="1" destOrd="0" presId="urn:microsoft.com/office/officeart/2008/layout/AlternatingHexagons"/>
    <dgm:cxn modelId="{B2884E3C-68AC-4EF7-BEAB-58FA990DF202}" type="presParOf" srcId="{B47DF824-D125-4BDF-9A88-4F62B7B0D7E9}" destId="{BD7D4993-1C97-404A-A80B-E053AEA1A31C}" srcOrd="2" destOrd="0" presId="urn:microsoft.com/office/officeart/2008/layout/AlternatingHexagons"/>
    <dgm:cxn modelId="{D7FF1336-4A87-4F3B-996B-5508494CFC8A}" type="presParOf" srcId="{B47DF824-D125-4BDF-9A88-4F62B7B0D7E9}" destId="{CFAD43BC-EA4F-4852-9610-346CF81A160F}" srcOrd="3" destOrd="0" presId="urn:microsoft.com/office/officeart/2008/layout/AlternatingHexagons"/>
    <dgm:cxn modelId="{7BB14F73-55C1-4280-ACDD-0CB586FDD762}" type="presParOf" srcId="{B47DF824-D125-4BDF-9A88-4F62B7B0D7E9}" destId="{56E1E4F9-45D6-4257-B90D-F49EEBA662F7}" srcOrd="4" destOrd="0" presId="urn:microsoft.com/office/officeart/2008/layout/AlternatingHexagons"/>
    <dgm:cxn modelId="{EC93B296-C38B-4C9D-B06D-B533DAAFBA46}" type="presParOf" srcId="{C96586E8-5277-4B62-80EF-D7D3BE3B3C3A}" destId="{69763263-47A1-4EA9-A50F-441B241B3A98}" srcOrd="3" destOrd="0" presId="urn:microsoft.com/office/officeart/2008/layout/AlternatingHexagons"/>
    <dgm:cxn modelId="{662EE19D-7F08-45B5-A4CB-09EBDD3624A2}" type="presParOf" srcId="{C96586E8-5277-4B62-80EF-D7D3BE3B3C3A}" destId="{48FE28E0-9272-48C5-B44B-7EABDE776989}" srcOrd="4" destOrd="0" presId="urn:microsoft.com/office/officeart/2008/layout/AlternatingHexagons"/>
    <dgm:cxn modelId="{ED07C767-BB8D-4CCB-A56B-AE316C6C7C18}" type="presParOf" srcId="{48FE28E0-9272-48C5-B44B-7EABDE776989}" destId="{73024B0C-D7D9-4D40-9871-B40E52867B90}" srcOrd="0" destOrd="0" presId="urn:microsoft.com/office/officeart/2008/layout/AlternatingHexagons"/>
    <dgm:cxn modelId="{9173807B-4567-4C10-AB24-2E1790573CA0}" type="presParOf" srcId="{48FE28E0-9272-48C5-B44B-7EABDE776989}" destId="{67A16637-2D65-4F36-86DE-5C898FB65575}" srcOrd="1" destOrd="0" presId="urn:microsoft.com/office/officeart/2008/layout/AlternatingHexagons"/>
    <dgm:cxn modelId="{EAD5F657-BE51-4DB4-83EB-08A2584B2849}" type="presParOf" srcId="{48FE28E0-9272-48C5-B44B-7EABDE776989}" destId="{AE04C3E9-253E-4A9C-9F8C-FCC9D5E5E4AE}" srcOrd="2" destOrd="0" presId="urn:microsoft.com/office/officeart/2008/layout/AlternatingHexagons"/>
    <dgm:cxn modelId="{7980D345-E9C1-4FDC-A1DA-CBC764C1D142}" type="presParOf" srcId="{48FE28E0-9272-48C5-B44B-7EABDE776989}" destId="{02C75855-F1C0-49B8-AFE7-66D68840DB71}" srcOrd="3" destOrd="0" presId="urn:microsoft.com/office/officeart/2008/layout/AlternatingHexagons"/>
    <dgm:cxn modelId="{F9C50002-BC1F-4692-9949-A5165F93E43A}" type="presParOf" srcId="{48FE28E0-9272-48C5-B44B-7EABDE776989}" destId="{BCA4331C-83FF-46AF-9804-8A036CE54750}" srcOrd="4" destOrd="0" presId="urn:microsoft.com/office/officeart/2008/layout/AlternatingHexagons"/>
    <dgm:cxn modelId="{B211C552-501E-4CF2-9469-062348EF5805}" type="presParOf" srcId="{C96586E8-5277-4B62-80EF-D7D3BE3B3C3A}" destId="{2D25669D-4B72-4767-A195-6924FAF48D75}" srcOrd="5" destOrd="0" presId="urn:microsoft.com/office/officeart/2008/layout/AlternatingHexagons"/>
    <dgm:cxn modelId="{5127EDC5-2AF8-4F93-B6A6-5024FBD7FB61}" type="presParOf" srcId="{C96586E8-5277-4B62-80EF-D7D3BE3B3C3A}" destId="{744BF427-D2A8-4588-B3E2-D7CF597D5F15}" srcOrd="6" destOrd="0" presId="urn:microsoft.com/office/officeart/2008/layout/AlternatingHexagons"/>
    <dgm:cxn modelId="{8E743406-9105-4687-AB03-2CE7E05A0A59}" type="presParOf" srcId="{744BF427-D2A8-4588-B3E2-D7CF597D5F15}" destId="{FA05168E-E1D5-4F36-8DF3-C7BB81C4E16E}" srcOrd="0" destOrd="0" presId="urn:microsoft.com/office/officeart/2008/layout/AlternatingHexagons"/>
    <dgm:cxn modelId="{B023DF22-AE41-4F6B-941D-E9B6069922CC}" type="presParOf" srcId="{744BF427-D2A8-4588-B3E2-D7CF597D5F15}" destId="{11AC0BBA-5CF6-4725-84F4-078D6CF20EB1}" srcOrd="1" destOrd="0" presId="urn:microsoft.com/office/officeart/2008/layout/AlternatingHexagons"/>
    <dgm:cxn modelId="{1BFB0815-DA6B-4F43-B980-5518BF08A67E}" type="presParOf" srcId="{744BF427-D2A8-4588-B3E2-D7CF597D5F15}" destId="{C3A8B788-5D4A-49AD-92A2-21B8941C84A7}" srcOrd="2" destOrd="0" presId="urn:microsoft.com/office/officeart/2008/layout/AlternatingHexagons"/>
    <dgm:cxn modelId="{CB0EE524-D08C-43A8-90AA-6F62A174A947}" type="presParOf" srcId="{744BF427-D2A8-4588-B3E2-D7CF597D5F15}" destId="{B7BC30AC-7EEC-46FF-9659-AE876E3BC92F}" srcOrd="3" destOrd="0" presId="urn:microsoft.com/office/officeart/2008/layout/AlternatingHexagons"/>
    <dgm:cxn modelId="{7B10D5EC-66E8-4669-8B35-A6D77E15A99E}" type="presParOf" srcId="{744BF427-D2A8-4588-B3E2-D7CF597D5F15}" destId="{25103D14-2401-4CA1-95C6-66FE32F49EF3}"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B735A1-ADAF-4437-A08C-367BF15774D5}" type="doc">
      <dgm:prSet loTypeId="urn:microsoft.com/office/officeart/2005/8/layout/hList1" loCatId="list" qsTypeId="urn:microsoft.com/office/officeart/2005/8/quickstyle/3d1#1" qsCatId="3D" csTypeId="urn:microsoft.com/office/officeart/2005/8/colors/colorful4#4" csCatId="colorful" phldr="1"/>
      <dgm:spPr/>
      <dgm:t>
        <a:bodyPr/>
        <a:lstStyle/>
        <a:p>
          <a:endParaRPr lang="zh-CN" altLang="en-US"/>
        </a:p>
      </dgm:t>
    </dgm:pt>
    <dgm:pt modelId="{DBC9DE3F-9BD9-4549-9E95-61808524E98F}" type="parTrans" cxnId="{8FEFD59C-3910-4FC1-9E60-35CB6999020B}">
      <dgm:prSet/>
      <dgm:spPr/>
      <dgm:t>
        <a:bodyPr/>
        <a:lstStyle/>
        <a:p>
          <a:endParaRPr lang="zh-CN" altLang="en-US"/>
        </a:p>
      </dgm:t>
    </dgm:pt>
    <dgm:pt modelId="{FB6308EB-D64C-4234-8DEB-1F5CE61EA972}">
      <dgm:prSet phldrT="[文本]" custT="1"/>
      <dgm:spPr/>
      <dgm:t>
        <a:bodyPr/>
        <a:lstStyle/>
        <a:p>
          <a:r>
            <a:rPr lang="zh-CN" altLang="en-US" sz="4400" b="1">
              <a:solidFill>
                <a:schemeClr val="tx1"/>
              </a:solidFill>
              <a:ea typeface="华文楷体" panose="02010600040101010101" charset="-122"/>
            </a:rPr>
            <a:t>门诊为主</a:t>
          </a:r>
        </a:p>
      </dgm:t>
    </dgm:pt>
    <dgm:pt modelId="{FD687C19-8CD0-46F5-8EBA-E127D04677B1}" type="parTrans" cxnId="{6DD8F4A4-3342-4522-8AC1-19A16813E17B}">
      <dgm:prSet/>
      <dgm:spPr/>
      <dgm:t>
        <a:bodyPr/>
        <a:lstStyle/>
        <a:p>
          <a:endParaRPr lang="zh-CN" altLang="en-US"/>
        </a:p>
      </dgm:t>
    </dgm:pt>
    <dgm:pt modelId="{4EF39EA2-87DC-429E-829C-9F5127C182BF}">
      <dgm:prSet phldrT="[文本]" custT="1"/>
      <dgm:spPr/>
      <dgm:t>
        <a:bodyPr/>
        <a:lstStyle/>
        <a:p>
          <a:r>
            <a:rPr lang="en-US" altLang="zh-CN" sz="1600" b="1" dirty="0">
              <a:latin typeface="黑体" panose="02010609060101010101" pitchFamily="49" charset="-122"/>
              <a:ea typeface="黑体" panose="02010609060101010101" pitchFamily="49" charset="-122"/>
            </a:rPr>
            <a:t>1-2</a:t>
          </a:r>
          <a:r>
            <a:rPr lang="zh-CN" altLang="en-US" sz="1600" b="1" dirty="0">
              <a:latin typeface="黑体" panose="02010609060101010101" pitchFamily="49" charset="-122"/>
              <a:ea typeface="黑体" panose="02010609060101010101" pitchFamily="49" charset="-122"/>
            </a:rPr>
            <a:t>周、</a:t>
          </a:r>
          <a:r>
            <a:rPr lang="en-US" altLang="zh-CN" sz="1600" b="1" dirty="0">
              <a:latin typeface="黑体" panose="02010609060101010101" pitchFamily="49" charset="-122"/>
              <a:ea typeface="黑体" panose="02010609060101010101" pitchFamily="49" charset="-122"/>
            </a:rPr>
            <a:t>1</a:t>
          </a:r>
          <a:r>
            <a:rPr lang="zh-CN" altLang="en-US" sz="1600" b="1" dirty="0">
              <a:latin typeface="黑体" panose="02010609060101010101" pitchFamily="49" charset="-122"/>
              <a:ea typeface="黑体" panose="02010609060101010101" pitchFamily="49" charset="-122"/>
            </a:rPr>
            <a:t>月调方</a:t>
          </a:r>
        </a:p>
      </dgm:t>
    </dgm:pt>
    <dgm:pt modelId="{CEEAB8D3-3259-4AAE-BF3A-54DDCEFEF6D1}" type="sibTrans" cxnId="{6DD8F4A4-3342-4522-8AC1-19A16813E17B}">
      <dgm:prSet/>
      <dgm:spPr/>
      <dgm:t>
        <a:bodyPr/>
        <a:lstStyle/>
        <a:p>
          <a:endParaRPr lang="zh-CN" altLang="en-US"/>
        </a:p>
      </dgm:t>
    </dgm:pt>
    <dgm:pt modelId="{F321E335-FD6F-4F32-9E82-181C0D14746F}" type="parTrans" cxnId="{799136C2-959F-4202-929D-0801BBDE6EC4}">
      <dgm:prSet/>
      <dgm:spPr/>
      <dgm:t>
        <a:bodyPr/>
        <a:lstStyle/>
        <a:p>
          <a:endParaRPr lang="zh-CN" altLang="en-US"/>
        </a:p>
      </dgm:t>
    </dgm:pt>
    <dgm:pt modelId="{3C839152-FF59-499C-A953-ACC326195620}">
      <dgm:prSet phldrT="[文本]" custT="1"/>
      <dgm:spPr/>
      <dgm:t>
        <a:bodyPr/>
        <a:lstStyle/>
        <a:p>
          <a:r>
            <a:rPr lang="zh-CN" altLang="en-US" sz="1600" b="1">
              <a:latin typeface="黑体" panose="02010609060101010101" pitchFamily="49" charset="-122"/>
              <a:ea typeface="黑体" panose="02010609060101010101" pitchFamily="49" charset="-122"/>
            </a:rPr>
            <a:t>辩证为主</a:t>
          </a:r>
        </a:p>
      </dgm:t>
    </dgm:pt>
    <dgm:pt modelId="{4B6924DE-BB0A-445E-8A9E-E4238A645960}" type="sibTrans" cxnId="{799136C2-959F-4202-929D-0801BBDE6EC4}">
      <dgm:prSet/>
      <dgm:spPr/>
      <dgm:t>
        <a:bodyPr/>
        <a:lstStyle/>
        <a:p>
          <a:endParaRPr lang="zh-CN" altLang="en-US"/>
        </a:p>
      </dgm:t>
    </dgm:pt>
    <dgm:pt modelId="{698C5ECB-DED5-485E-A727-FB7052F9D597}" type="parTrans" cxnId="{4134E256-AD01-4DA8-ABBD-DC4207A2B118}">
      <dgm:prSet/>
      <dgm:spPr/>
      <dgm:t>
        <a:bodyPr/>
        <a:lstStyle/>
        <a:p>
          <a:endParaRPr lang="zh-CN" altLang="en-US"/>
        </a:p>
      </dgm:t>
    </dgm:pt>
    <dgm:pt modelId="{652A4E8A-6B06-449B-9CBE-FA02FB995795}">
      <dgm:prSet phldrT="[文本]" custT="1"/>
      <dgm:spPr/>
      <dgm:t>
        <a:bodyPr/>
        <a:lstStyle/>
        <a:p>
          <a:r>
            <a:rPr lang="zh-CN" altLang="en-US" sz="1600" b="1">
              <a:latin typeface="黑体" panose="02010609060101010101" pitchFamily="49" charset="-122"/>
              <a:ea typeface="黑体" panose="02010609060101010101" pitchFamily="49" charset="-122"/>
            </a:rPr>
            <a:t>脾肾为本，扶正为主，兼顾祛邪</a:t>
          </a:r>
        </a:p>
      </dgm:t>
    </dgm:pt>
    <dgm:pt modelId="{C7DDE2A7-8D6E-4392-B8A5-7D7C9A5FCBCF}" type="sibTrans" cxnId="{4134E256-AD01-4DA8-ABBD-DC4207A2B118}">
      <dgm:prSet/>
      <dgm:spPr/>
      <dgm:t>
        <a:bodyPr/>
        <a:lstStyle/>
        <a:p>
          <a:endParaRPr lang="zh-CN" altLang="en-US"/>
        </a:p>
      </dgm:t>
    </dgm:pt>
    <dgm:pt modelId="{6EAD6389-48EF-486B-BA9B-3F9CD978F61A}" type="parTrans" cxnId="{5140638E-2CDC-4148-B59E-0D389C32FDF1}">
      <dgm:prSet/>
      <dgm:spPr/>
      <dgm:t>
        <a:bodyPr/>
        <a:lstStyle/>
        <a:p>
          <a:endParaRPr lang="zh-CN" altLang="en-US"/>
        </a:p>
      </dgm:t>
    </dgm:pt>
    <dgm:pt modelId="{A967D39E-D168-4144-BD21-E376F6C61992}">
      <dgm:prSet custT="1"/>
      <dgm:spPr/>
      <dgm:t>
        <a:bodyPr/>
        <a:lstStyle/>
        <a:p>
          <a:r>
            <a:rPr lang="zh-CN" altLang="en-US" sz="1600" b="1">
              <a:latin typeface="黑体" panose="02010609060101010101" pitchFamily="49" charset="-122"/>
              <a:ea typeface="黑体" panose="02010609060101010101" pitchFamily="49" charset="-122"/>
            </a:rPr>
            <a:t>根据辩证湿毒瘀加减祛邪药</a:t>
          </a:r>
        </a:p>
      </dgm:t>
    </dgm:pt>
    <dgm:pt modelId="{ACA8268B-0995-4C1A-AC00-ED701F677AD4}" type="parTrans" cxnId="{8DAF54FE-96C5-4A3F-BCC6-F60E8E6D2682}">
      <dgm:prSet/>
      <dgm:spPr/>
      <dgm:t>
        <a:bodyPr/>
        <a:lstStyle/>
        <a:p>
          <a:endParaRPr lang="zh-CN" altLang="en-US"/>
        </a:p>
      </dgm:t>
    </dgm:pt>
    <dgm:pt modelId="{CA84B662-5200-4563-AC2E-CB65E5712DD6}">
      <dgm:prSet custT="1"/>
      <dgm:spPr/>
      <dgm:t>
        <a:bodyPr/>
        <a:lstStyle/>
        <a:p>
          <a:r>
            <a:rPr lang="zh-CN" altLang="en-US" sz="1600" b="1" dirty="0">
              <a:latin typeface="黑体" panose="02010609060101010101" pitchFamily="49" charset="-122"/>
              <a:ea typeface="黑体" panose="02010609060101010101" pitchFamily="49" charset="-122"/>
            </a:rPr>
            <a:t>半枝莲、蛇舌草、土茯苓、红豆杉、蛇莓、蛇六谷、苦参、红豆杉、石上柏等</a:t>
          </a:r>
        </a:p>
      </dgm:t>
    </dgm:pt>
    <dgm:pt modelId="{CB538E1E-D2D2-4BF2-8EBB-B07D719AF702}" type="sibTrans" cxnId="{8DAF54FE-96C5-4A3F-BCC6-F60E8E6D2682}">
      <dgm:prSet/>
      <dgm:spPr/>
      <dgm:t>
        <a:bodyPr/>
        <a:lstStyle/>
        <a:p>
          <a:endParaRPr lang="zh-CN" altLang="en-US"/>
        </a:p>
      </dgm:t>
    </dgm:pt>
    <dgm:pt modelId="{41BDC86A-CEFC-4610-BBFF-FB4E9911CD4D}" type="sibTrans" cxnId="{5140638E-2CDC-4148-B59E-0D389C32FDF1}">
      <dgm:prSet/>
      <dgm:spPr/>
      <dgm:t>
        <a:bodyPr/>
        <a:lstStyle/>
        <a:p>
          <a:endParaRPr lang="zh-CN" altLang="en-US"/>
        </a:p>
      </dgm:t>
    </dgm:pt>
    <dgm:pt modelId="{755B92D2-F30C-4244-AE73-26E5667F93B9}" type="parTrans" cxnId="{DFA7CEEC-68E5-413D-BB8A-53E16960C5BF}">
      <dgm:prSet/>
      <dgm:spPr/>
      <dgm:t>
        <a:bodyPr/>
        <a:lstStyle/>
        <a:p>
          <a:endParaRPr lang="zh-CN" altLang="en-US"/>
        </a:p>
      </dgm:t>
    </dgm:pt>
    <dgm:pt modelId="{C2D688F1-47FD-4FFF-B3FF-2BA79210F002}">
      <dgm:prSet custT="1"/>
      <dgm:spPr/>
      <dgm:t>
        <a:bodyPr/>
        <a:lstStyle/>
        <a:p>
          <a:r>
            <a:rPr lang="zh-CN" altLang="en-US" sz="1600" b="1" dirty="0">
              <a:latin typeface="黑体" panose="02010609060101010101" pitchFamily="49" charset="-122"/>
              <a:ea typeface="黑体" panose="02010609060101010101" pitchFamily="49" charset="-122"/>
            </a:rPr>
            <a:t>中成药：华蟾素片、康莱特软胶囊、西黄丸等</a:t>
          </a:r>
        </a:p>
      </dgm:t>
    </dgm:pt>
    <dgm:pt modelId="{5DA3CBD4-5FA1-4A4C-B0E7-4886E8EE574B}" type="sibTrans" cxnId="{DFA7CEEC-68E5-413D-BB8A-53E16960C5BF}">
      <dgm:prSet/>
      <dgm:spPr/>
      <dgm:t>
        <a:bodyPr/>
        <a:lstStyle/>
        <a:p>
          <a:endParaRPr lang="zh-CN" altLang="en-US"/>
        </a:p>
      </dgm:t>
    </dgm:pt>
    <dgm:pt modelId="{E00E4E8D-A2C7-4F88-AF62-3FDA245EF404}" type="parTrans" cxnId="{42D2736A-4FB5-4A5B-8F39-8AE1A21B8304}">
      <dgm:prSet/>
      <dgm:spPr/>
      <dgm:t>
        <a:bodyPr/>
        <a:lstStyle/>
        <a:p>
          <a:endParaRPr lang="zh-CN" altLang="en-US"/>
        </a:p>
      </dgm:t>
    </dgm:pt>
    <dgm:pt modelId="{B462736D-B78C-4197-ADA2-616BC010254D}">
      <dgm:prSet custT="1"/>
      <dgm:spPr/>
      <dgm:t>
        <a:bodyPr/>
        <a:lstStyle/>
        <a:p>
          <a:endParaRPr lang="zh-CN" altLang="en-US" sz="1800" b="1"/>
        </a:p>
      </dgm:t>
    </dgm:pt>
    <dgm:pt modelId="{77222DDF-FB99-4008-ADF4-67F603485D1A}" type="sibTrans" cxnId="{42D2736A-4FB5-4A5B-8F39-8AE1A21B8304}">
      <dgm:prSet/>
      <dgm:spPr/>
      <dgm:t>
        <a:bodyPr/>
        <a:lstStyle/>
        <a:p>
          <a:endParaRPr lang="zh-CN" altLang="en-US"/>
        </a:p>
      </dgm:t>
    </dgm:pt>
    <dgm:pt modelId="{9E8FA0F6-CDA4-4B89-806D-503D43E41FF9}" type="sibTrans" cxnId="{8FEFD59C-3910-4FC1-9E60-35CB6999020B}">
      <dgm:prSet/>
      <dgm:spPr/>
      <dgm:t>
        <a:bodyPr/>
        <a:lstStyle/>
        <a:p>
          <a:endParaRPr lang="zh-CN" altLang="en-US"/>
        </a:p>
      </dgm:t>
    </dgm:pt>
    <dgm:pt modelId="{639B5919-48BC-4B5E-96DA-CB02B4C3BA7B}" type="parTrans" cxnId="{DF543B64-6AB6-469B-A2F2-4EB527D81F75}">
      <dgm:prSet/>
      <dgm:spPr/>
      <dgm:t>
        <a:bodyPr/>
        <a:lstStyle/>
        <a:p>
          <a:endParaRPr lang="zh-CN" altLang="en-US"/>
        </a:p>
      </dgm:t>
    </dgm:pt>
    <dgm:pt modelId="{7C7CAFD8-ED61-4B87-A140-A87CB5EEBDF3}">
      <dgm:prSet phldrT="[文本]" custT="1"/>
      <dgm:spPr/>
      <dgm:t>
        <a:bodyPr/>
        <a:lstStyle/>
        <a:p>
          <a:r>
            <a:rPr lang="zh-CN" altLang="en-US" sz="4400" b="1">
              <a:solidFill>
                <a:schemeClr val="tx1"/>
              </a:solidFill>
              <a:ea typeface="华文楷体" panose="02010600040101010101" charset="-122"/>
            </a:rPr>
            <a:t>住院为辅</a:t>
          </a:r>
        </a:p>
      </dgm:t>
    </dgm:pt>
    <dgm:pt modelId="{777FB2F3-7EE8-4D07-859B-F9BF72E23D05}" type="parTrans" cxnId="{C9569865-13CD-4DD3-ACD7-20C97D71EBDD}">
      <dgm:prSet/>
      <dgm:spPr/>
      <dgm:t>
        <a:bodyPr/>
        <a:lstStyle/>
        <a:p>
          <a:endParaRPr lang="zh-CN" altLang="en-US"/>
        </a:p>
      </dgm:t>
    </dgm:pt>
    <dgm:pt modelId="{BDCCE2AE-6BAD-43E5-B40D-6C5652525008}">
      <dgm:prSet phldrT="[文本]" custT="1"/>
      <dgm:spPr/>
      <dgm:t>
        <a:bodyPr/>
        <a:lstStyle/>
        <a:p>
          <a:r>
            <a:rPr lang="zh-CN" altLang="en-US" sz="1600" b="1">
              <a:latin typeface="黑体" panose="02010609060101010101" pitchFamily="49" charset="-122"/>
              <a:ea typeface="黑体" panose="02010609060101010101" pitchFamily="49" charset="-122"/>
            </a:rPr>
            <a:t>每年</a:t>
          </a:r>
          <a:r>
            <a:rPr lang="en-US" altLang="zh-CN" sz="1600" b="1">
              <a:latin typeface="黑体" panose="02010609060101010101" pitchFamily="49" charset="-122"/>
              <a:ea typeface="黑体" panose="02010609060101010101" pitchFamily="49" charset="-122"/>
            </a:rPr>
            <a:t>4-6</a:t>
          </a:r>
          <a:r>
            <a:rPr lang="zh-CN" altLang="en-US" sz="1600" b="1">
              <a:latin typeface="黑体" panose="02010609060101010101" pitchFamily="49" charset="-122"/>
              <a:ea typeface="黑体" panose="02010609060101010101" pitchFamily="49" charset="-122"/>
            </a:rPr>
            <a:t>次，每次小于</a:t>
          </a:r>
          <a:r>
            <a:rPr lang="en-US" altLang="zh-CN" sz="1600" b="1">
              <a:latin typeface="黑体" panose="02010609060101010101" pitchFamily="49" charset="-122"/>
              <a:ea typeface="黑体" panose="02010609060101010101" pitchFamily="49" charset="-122"/>
            </a:rPr>
            <a:t>17</a:t>
          </a:r>
          <a:r>
            <a:rPr lang="zh-CN" altLang="en-US" sz="1600" b="1">
              <a:latin typeface="黑体" panose="02010609060101010101" pitchFamily="49" charset="-122"/>
              <a:ea typeface="黑体" panose="02010609060101010101" pitchFamily="49" charset="-122"/>
            </a:rPr>
            <a:t>天</a:t>
          </a:r>
        </a:p>
      </dgm:t>
    </dgm:pt>
    <dgm:pt modelId="{6488709C-CBD9-4404-84FA-41247AA3A91D}" type="sibTrans" cxnId="{C9569865-13CD-4DD3-ACD7-20C97D71EBDD}">
      <dgm:prSet/>
      <dgm:spPr/>
      <dgm:t>
        <a:bodyPr/>
        <a:lstStyle/>
        <a:p>
          <a:endParaRPr lang="zh-CN" altLang="en-US"/>
        </a:p>
      </dgm:t>
    </dgm:pt>
    <dgm:pt modelId="{AADE5F3E-9266-4572-AF3E-D22E4825406F}" type="parTrans" cxnId="{281C334F-C2A5-40E1-805A-73B43D98853E}">
      <dgm:prSet/>
      <dgm:spPr/>
      <dgm:t>
        <a:bodyPr/>
        <a:lstStyle/>
        <a:p>
          <a:endParaRPr lang="zh-CN" altLang="en-US"/>
        </a:p>
      </dgm:t>
    </dgm:pt>
    <dgm:pt modelId="{E7C41B3D-F085-49EF-8568-E1AEC91D48EB}">
      <dgm:prSet phldrT="[文本]" custT="1"/>
      <dgm:spPr/>
      <dgm:t>
        <a:bodyPr/>
        <a:lstStyle/>
        <a:p>
          <a:r>
            <a:rPr lang="zh-CN" altLang="en-US" sz="1600" b="1" dirty="0">
              <a:latin typeface="黑体" panose="02010609060101010101" pitchFamily="49" charset="-122"/>
              <a:ea typeface="黑体" panose="02010609060101010101" pitchFamily="49" charset="-122"/>
            </a:rPr>
            <a:t>中医综合治疗（加静脉点滴、音疗食疗足浴针灸等）</a:t>
          </a:r>
        </a:p>
      </dgm:t>
    </dgm:pt>
    <dgm:pt modelId="{6C15A0F5-029C-4A6C-BE73-6DCB32E75F5E}" type="sibTrans" cxnId="{281C334F-C2A5-40E1-805A-73B43D98853E}">
      <dgm:prSet/>
      <dgm:spPr/>
      <dgm:t>
        <a:bodyPr/>
        <a:lstStyle/>
        <a:p>
          <a:endParaRPr lang="zh-CN" altLang="en-US"/>
        </a:p>
      </dgm:t>
    </dgm:pt>
    <dgm:pt modelId="{45174F5A-3677-43EB-B06F-64F453E96032}" type="parTrans" cxnId="{98853E6F-9F8D-4AF5-B7EA-111107061714}">
      <dgm:prSet/>
      <dgm:spPr/>
      <dgm:t>
        <a:bodyPr/>
        <a:lstStyle/>
        <a:p>
          <a:endParaRPr lang="zh-CN" altLang="en-US"/>
        </a:p>
      </dgm:t>
    </dgm:pt>
    <dgm:pt modelId="{CA6D96B3-AB57-4F91-A12D-FE7E60E3BE86}">
      <dgm:prSet phldrT="[文本]" custT="1"/>
      <dgm:spPr/>
      <dgm:t>
        <a:bodyPr/>
        <a:lstStyle/>
        <a:p>
          <a:r>
            <a:rPr lang="zh-CN" altLang="en-US" sz="1600" b="1">
              <a:latin typeface="黑体" panose="02010609060101010101" pitchFamily="49" charset="-122"/>
              <a:ea typeface="黑体" panose="02010609060101010101" pitchFamily="49" charset="-122"/>
            </a:rPr>
            <a:t>疗效评估</a:t>
          </a:r>
        </a:p>
      </dgm:t>
    </dgm:pt>
    <dgm:pt modelId="{7DC255C7-0D3D-498B-A925-3D4F358310DF}" type="parTrans" cxnId="{7DC9E802-39C2-48F7-B827-E5F2FA6BF5AF}">
      <dgm:prSet/>
      <dgm:spPr/>
      <dgm:t>
        <a:bodyPr/>
        <a:lstStyle/>
        <a:p>
          <a:endParaRPr lang="zh-CN" altLang="en-US"/>
        </a:p>
      </dgm:t>
    </dgm:pt>
    <dgm:pt modelId="{90C7E765-56AD-4860-AD32-5F233E74A2E0}">
      <dgm:prSet phldrT="[文本]" custT="1"/>
      <dgm:spPr/>
      <dgm:t>
        <a:bodyPr/>
        <a:lstStyle/>
        <a:p>
          <a:r>
            <a:rPr lang="zh-CN" altLang="en-US" sz="1600" b="1">
              <a:latin typeface="黑体" panose="02010609060101010101" pitchFamily="49" charset="-122"/>
              <a:ea typeface="黑体" panose="02010609060101010101" pitchFamily="49" charset="-122"/>
            </a:rPr>
            <a:t>中医主症</a:t>
          </a:r>
        </a:p>
      </dgm:t>
    </dgm:pt>
    <dgm:pt modelId="{2C974DA8-4138-4BB1-8E08-1674F13A04AE}" type="sibTrans" cxnId="{7DC9E802-39C2-48F7-B827-E5F2FA6BF5AF}">
      <dgm:prSet/>
      <dgm:spPr/>
      <dgm:t>
        <a:bodyPr/>
        <a:lstStyle/>
        <a:p>
          <a:endParaRPr lang="zh-CN" altLang="en-US"/>
        </a:p>
      </dgm:t>
    </dgm:pt>
    <dgm:pt modelId="{5E89FF04-13D2-4AA7-BC71-7C0CB574BDF4}" type="parTrans" cxnId="{84425365-E260-456D-A548-EDF0DD5CE5B1}">
      <dgm:prSet/>
      <dgm:spPr/>
      <dgm:t>
        <a:bodyPr/>
        <a:lstStyle/>
        <a:p>
          <a:endParaRPr lang="zh-CN" altLang="en-US"/>
        </a:p>
      </dgm:t>
    </dgm:pt>
    <dgm:pt modelId="{3780CC2C-8797-4152-900E-7BB46102FAAC}">
      <dgm:prSet phldrT="[文本]" custT="1"/>
      <dgm:spPr/>
      <dgm:t>
        <a:bodyPr/>
        <a:lstStyle/>
        <a:p>
          <a:r>
            <a:rPr lang="zh-CN" altLang="en-US" sz="1600" b="1">
              <a:latin typeface="黑体" panose="02010609060101010101" pitchFamily="49" charset="-122"/>
              <a:ea typeface="黑体" panose="02010609060101010101" pitchFamily="49" charset="-122"/>
            </a:rPr>
            <a:t>生活质量</a:t>
          </a:r>
        </a:p>
      </dgm:t>
    </dgm:pt>
    <dgm:pt modelId="{50B14464-D819-4518-AC7C-8674EF5B02EB}" type="sibTrans" cxnId="{84425365-E260-456D-A548-EDF0DD5CE5B1}">
      <dgm:prSet/>
      <dgm:spPr/>
      <dgm:t>
        <a:bodyPr/>
        <a:lstStyle/>
        <a:p>
          <a:endParaRPr lang="zh-CN" altLang="en-US"/>
        </a:p>
      </dgm:t>
    </dgm:pt>
    <dgm:pt modelId="{7810CBEF-FA1E-44A8-B109-06931BC0C6B5}" type="parTrans" cxnId="{1C334171-3DE2-49E2-B656-DB5165F92671}">
      <dgm:prSet/>
      <dgm:spPr/>
      <dgm:t>
        <a:bodyPr/>
        <a:lstStyle/>
        <a:p>
          <a:endParaRPr lang="zh-CN" altLang="en-US"/>
        </a:p>
      </dgm:t>
    </dgm:pt>
    <dgm:pt modelId="{42766B5F-0703-4613-BBEE-A2EAA308E835}">
      <dgm:prSet phldrT="[文本]" custT="1"/>
      <dgm:spPr/>
      <dgm:t>
        <a:bodyPr/>
        <a:lstStyle/>
        <a:p>
          <a:r>
            <a:rPr lang="zh-CN" altLang="en-US" sz="1600" b="1">
              <a:latin typeface="黑体" panose="02010609060101010101" pitchFamily="49" charset="-122"/>
              <a:ea typeface="黑体" panose="02010609060101010101" pitchFamily="49" charset="-122"/>
            </a:rPr>
            <a:t>免疫功能</a:t>
          </a:r>
        </a:p>
      </dgm:t>
    </dgm:pt>
    <dgm:pt modelId="{2D6C7167-DD2B-4A68-BF60-4E3F16DF885B}" type="sibTrans" cxnId="{1C334171-3DE2-49E2-B656-DB5165F92671}">
      <dgm:prSet/>
      <dgm:spPr/>
      <dgm:t>
        <a:bodyPr/>
        <a:lstStyle/>
        <a:p>
          <a:endParaRPr lang="zh-CN" altLang="en-US"/>
        </a:p>
      </dgm:t>
    </dgm:pt>
    <dgm:pt modelId="{D4A757D2-8625-48F7-8553-4A139DE6CDE2}" type="parTrans" cxnId="{EEFD8D42-79BB-42E5-AD4E-0683DF0D2B30}">
      <dgm:prSet/>
      <dgm:spPr/>
      <dgm:t>
        <a:bodyPr/>
        <a:lstStyle/>
        <a:p>
          <a:endParaRPr lang="zh-CN" altLang="en-US"/>
        </a:p>
      </dgm:t>
    </dgm:pt>
    <dgm:pt modelId="{979F8CBF-511A-4673-A17C-151766077522}">
      <dgm:prSet phldrT="[文本]" custT="1"/>
      <dgm:spPr/>
      <dgm:t>
        <a:bodyPr/>
        <a:lstStyle/>
        <a:p>
          <a:r>
            <a:rPr lang="zh-CN" altLang="en-US" sz="1600" b="1">
              <a:latin typeface="黑体" panose="02010609060101010101" pitchFamily="49" charset="-122"/>
              <a:ea typeface="黑体" panose="02010609060101010101" pitchFamily="49" charset="-122"/>
            </a:rPr>
            <a:t>瘤体大小</a:t>
          </a:r>
        </a:p>
      </dgm:t>
    </dgm:pt>
    <dgm:pt modelId="{84D78082-FB13-43E2-B155-5684F7B60683}" type="sibTrans" cxnId="{EEFD8D42-79BB-42E5-AD4E-0683DF0D2B30}">
      <dgm:prSet/>
      <dgm:spPr/>
      <dgm:t>
        <a:bodyPr/>
        <a:lstStyle/>
        <a:p>
          <a:endParaRPr lang="zh-CN" altLang="en-US"/>
        </a:p>
      </dgm:t>
    </dgm:pt>
    <dgm:pt modelId="{2697014D-7756-4AE0-BF5C-A241DADE717C}" type="sibTrans" cxnId="{98853E6F-9F8D-4AF5-B7EA-111107061714}">
      <dgm:prSet/>
      <dgm:spPr/>
      <dgm:t>
        <a:bodyPr/>
        <a:lstStyle/>
        <a:p>
          <a:endParaRPr lang="zh-CN" altLang="en-US"/>
        </a:p>
      </dgm:t>
    </dgm:pt>
    <dgm:pt modelId="{DFBC1A3E-7411-48FE-8613-FCAE7F870AF8}" type="parTrans" cxnId="{D3B4EED1-FF91-47C3-A798-A45F8761CA5D}">
      <dgm:prSet/>
      <dgm:spPr/>
      <dgm:t>
        <a:bodyPr/>
        <a:lstStyle/>
        <a:p>
          <a:endParaRPr lang="zh-CN" altLang="en-US"/>
        </a:p>
      </dgm:t>
    </dgm:pt>
    <dgm:pt modelId="{772F528D-4998-4B0D-B1E0-70C57F03376F}">
      <dgm:prSet phldrT="[文本]" custT="1"/>
      <dgm:spPr/>
      <dgm:t>
        <a:bodyPr/>
        <a:lstStyle/>
        <a:p>
          <a:r>
            <a:rPr lang="zh-CN" altLang="en-US" sz="1600" b="1">
              <a:latin typeface="黑体" panose="02010609060101010101" pitchFamily="49" charset="-122"/>
              <a:ea typeface="黑体" panose="02010609060101010101" pitchFamily="49" charset="-122"/>
            </a:rPr>
            <a:t>调整治疗方案</a:t>
          </a:r>
        </a:p>
      </dgm:t>
    </dgm:pt>
    <dgm:pt modelId="{5E396AB3-6A6B-4FAA-B31C-B96BACF99052}" type="sibTrans" cxnId="{D3B4EED1-FF91-47C3-A798-A45F8761CA5D}">
      <dgm:prSet/>
      <dgm:spPr/>
      <dgm:t>
        <a:bodyPr/>
        <a:lstStyle/>
        <a:p>
          <a:endParaRPr lang="zh-CN" altLang="en-US"/>
        </a:p>
      </dgm:t>
    </dgm:pt>
    <dgm:pt modelId="{51D1D555-3C4A-4201-9FB1-8462127E53DA}" type="sibTrans" cxnId="{DF543B64-6AB6-469B-A2F2-4EB527D81F75}">
      <dgm:prSet/>
      <dgm:spPr/>
      <dgm:t>
        <a:bodyPr/>
        <a:lstStyle/>
        <a:p>
          <a:endParaRPr lang="zh-CN" altLang="en-US"/>
        </a:p>
      </dgm:t>
    </dgm:pt>
    <dgm:pt modelId="{9E4CF1F3-43FA-4034-AB3A-DFCF367E6413}" type="pres">
      <dgm:prSet presAssocID="{7EB735A1-ADAF-4437-A08C-367BF15774D5}" presName="Name0" presStyleCnt="0">
        <dgm:presLayoutVars>
          <dgm:dir/>
          <dgm:animLvl val="lvl"/>
          <dgm:resizeHandles val="exact"/>
        </dgm:presLayoutVars>
      </dgm:prSet>
      <dgm:spPr/>
    </dgm:pt>
    <dgm:pt modelId="{B635E1DF-5365-47DA-96EA-44731637DD02}" type="pres">
      <dgm:prSet presAssocID="{FB6308EB-D64C-4234-8DEB-1F5CE61EA972}" presName="composite" presStyleCnt="0"/>
      <dgm:spPr/>
    </dgm:pt>
    <dgm:pt modelId="{E511ACD4-D284-4DFE-BB27-1B0FF10A2F8B}" type="pres">
      <dgm:prSet presAssocID="{FB6308EB-D64C-4234-8DEB-1F5CE61EA972}" presName="parTx" presStyleLbl="alignNode1" presStyleIdx="0" presStyleCnt="2">
        <dgm:presLayoutVars>
          <dgm:chMax val="0"/>
          <dgm:chPref val="0"/>
          <dgm:bulletEnabled val="1"/>
        </dgm:presLayoutVars>
      </dgm:prSet>
      <dgm:spPr/>
    </dgm:pt>
    <dgm:pt modelId="{55F0B5BD-08B9-4CC2-871A-30D2F6264A92}" type="pres">
      <dgm:prSet presAssocID="{FB6308EB-D64C-4234-8DEB-1F5CE61EA972}" presName="desTx" presStyleLbl="alignAccFollowNode1" presStyleIdx="0" presStyleCnt="2">
        <dgm:presLayoutVars>
          <dgm:bulletEnabled val="1"/>
        </dgm:presLayoutVars>
      </dgm:prSet>
      <dgm:spPr/>
    </dgm:pt>
    <dgm:pt modelId="{BE0BC152-2DF4-4A79-B2DA-66E8EB0FDAE8}" type="pres">
      <dgm:prSet presAssocID="{9E8FA0F6-CDA4-4B89-806D-503D43E41FF9}" presName="space" presStyleCnt="0"/>
      <dgm:spPr/>
    </dgm:pt>
    <dgm:pt modelId="{9A0AEDE8-6FA1-4EDC-9F5D-24AAAB710E71}" type="pres">
      <dgm:prSet presAssocID="{7C7CAFD8-ED61-4B87-A140-A87CB5EEBDF3}" presName="composite" presStyleCnt="0"/>
      <dgm:spPr/>
    </dgm:pt>
    <dgm:pt modelId="{0EC1AE87-0012-4A0D-A873-C7AD4EC220DD}" type="pres">
      <dgm:prSet presAssocID="{7C7CAFD8-ED61-4B87-A140-A87CB5EEBDF3}" presName="parTx" presStyleLbl="alignNode1" presStyleIdx="1" presStyleCnt="2">
        <dgm:presLayoutVars>
          <dgm:chMax val="0"/>
          <dgm:chPref val="0"/>
          <dgm:bulletEnabled val="1"/>
        </dgm:presLayoutVars>
      </dgm:prSet>
      <dgm:spPr/>
    </dgm:pt>
    <dgm:pt modelId="{A0B75B9F-863F-45E4-8D70-2D47369C5982}" type="pres">
      <dgm:prSet presAssocID="{7C7CAFD8-ED61-4B87-A140-A87CB5EEBDF3}" presName="desTx" presStyleLbl="alignAccFollowNode1" presStyleIdx="1" presStyleCnt="2">
        <dgm:presLayoutVars>
          <dgm:bulletEnabled val="1"/>
        </dgm:presLayoutVars>
      </dgm:prSet>
      <dgm:spPr/>
    </dgm:pt>
  </dgm:ptLst>
  <dgm:cxnLst>
    <dgm:cxn modelId="{7DC9E802-39C2-48F7-B827-E5F2FA6BF5AF}" srcId="{CA6D96B3-AB57-4F91-A12D-FE7E60E3BE86}" destId="{90C7E765-56AD-4860-AD32-5F233E74A2E0}" srcOrd="0" destOrd="0" parTransId="{7DC255C7-0D3D-498B-A925-3D4F358310DF}" sibTransId="{2C974DA8-4138-4BB1-8E08-1674F13A04AE}"/>
    <dgm:cxn modelId="{DF64921B-7B8A-4510-88B8-0B07FA6EF21D}" type="presOf" srcId="{CA6D96B3-AB57-4F91-A12D-FE7E60E3BE86}" destId="{A0B75B9F-863F-45E4-8D70-2D47369C5982}" srcOrd="0" destOrd="2" presId="urn:microsoft.com/office/officeart/2005/8/layout/hList1"/>
    <dgm:cxn modelId="{A135862E-944B-4E54-A089-B6CD25738489}" type="presOf" srcId="{FB6308EB-D64C-4234-8DEB-1F5CE61EA972}" destId="{E511ACD4-D284-4DFE-BB27-1B0FF10A2F8B}" srcOrd="0" destOrd="0" presId="urn:microsoft.com/office/officeart/2005/8/layout/hList1"/>
    <dgm:cxn modelId="{D076F15C-5B72-4536-A3FE-B983B3BE44E6}" type="presOf" srcId="{772F528D-4998-4B0D-B1E0-70C57F03376F}" destId="{A0B75B9F-863F-45E4-8D70-2D47369C5982}" srcOrd="0" destOrd="7" presId="urn:microsoft.com/office/officeart/2005/8/layout/hList1"/>
    <dgm:cxn modelId="{EEFD8D42-79BB-42E5-AD4E-0683DF0D2B30}" srcId="{CA6D96B3-AB57-4F91-A12D-FE7E60E3BE86}" destId="{979F8CBF-511A-4673-A17C-151766077522}" srcOrd="3" destOrd="0" parTransId="{D4A757D2-8625-48F7-8553-4A139DE6CDE2}" sibTransId="{84D78082-FB13-43E2-B155-5684F7B60683}"/>
    <dgm:cxn modelId="{DF543B64-6AB6-469B-A2F2-4EB527D81F75}" srcId="{7EB735A1-ADAF-4437-A08C-367BF15774D5}" destId="{7C7CAFD8-ED61-4B87-A140-A87CB5EEBDF3}" srcOrd="1" destOrd="0" parTransId="{639B5919-48BC-4B5E-96DA-CB02B4C3BA7B}" sibTransId="{51D1D555-3C4A-4201-9FB1-8462127E53DA}"/>
    <dgm:cxn modelId="{84425365-E260-456D-A548-EDF0DD5CE5B1}" srcId="{CA6D96B3-AB57-4F91-A12D-FE7E60E3BE86}" destId="{3780CC2C-8797-4152-900E-7BB46102FAAC}" srcOrd="1" destOrd="0" parTransId="{5E89FF04-13D2-4AA7-BC71-7C0CB574BDF4}" sibTransId="{50B14464-D819-4518-AC7C-8674EF5B02EB}"/>
    <dgm:cxn modelId="{C9569865-13CD-4DD3-ACD7-20C97D71EBDD}" srcId="{7C7CAFD8-ED61-4B87-A140-A87CB5EEBDF3}" destId="{BDCCE2AE-6BAD-43E5-B40D-6C5652525008}" srcOrd="0" destOrd="0" parTransId="{777FB2F3-7EE8-4D07-859B-F9BF72E23D05}" sibTransId="{6488709C-CBD9-4404-84FA-41247AA3A91D}"/>
    <dgm:cxn modelId="{96EEE566-EE74-45A5-9C42-BA6A4082C644}" type="presOf" srcId="{3780CC2C-8797-4152-900E-7BB46102FAAC}" destId="{A0B75B9F-863F-45E4-8D70-2D47369C5982}" srcOrd="0" destOrd="4" presId="urn:microsoft.com/office/officeart/2005/8/layout/hList1"/>
    <dgm:cxn modelId="{454AE848-6E04-48E6-9487-37F8825FA905}" type="presOf" srcId="{4EF39EA2-87DC-429E-829C-9F5127C182BF}" destId="{55F0B5BD-08B9-4CC2-871A-30D2F6264A92}" srcOrd="0" destOrd="0" presId="urn:microsoft.com/office/officeart/2005/8/layout/hList1"/>
    <dgm:cxn modelId="{AB71F968-A40F-43D1-979E-0C1CDF089B41}" type="presOf" srcId="{CA84B662-5200-4563-AC2E-CB65E5712DD6}" destId="{55F0B5BD-08B9-4CC2-871A-30D2F6264A92}" srcOrd="0" destOrd="4" presId="urn:microsoft.com/office/officeart/2005/8/layout/hList1"/>
    <dgm:cxn modelId="{42D2736A-4FB5-4A5B-8F39-8AE1A21B8304}" srcId="{FB6308EB-D64C-4234-8DEB-1F5CE61EA972}" destId="{B462736D-B78C-4197-ADA2-616BC010254D}" srcOrd="5" destOrd="0" parTransId="{E00E4E8D-A2C7-4F88-AF62-3FDA245EF404}" sibTransId="{77222DDF-FB99-4008-ADF4-67F603485D1A}"/>
    <dgm:cxn modelId="{281C334F-C2A5-40E1-805A-73B43D98853E}" srcId="{7C7CAFD8-ED61-4B87-A140-A87CB5EEBDF3}" destId="{E7C41B3D-F085-49EF-8568-E1AEC91D48EB}" srcOrd="1" destOrd="0" parTransId="{AADE5F3E-9266-4572-AF3E-D22E4825406F}" sibTransId="{6C15A0F5-029C-4A6C-BE73-6DCB32E75F5E}"/>
    <dgm:cxn modelId="{98853E6F-9F8D-4AF5-B7EA-111107061714}" srcId="{7C7CAFD8-ED61-4B87-A140-A87CB5EEBDF3}" destId="{CA6D96B3-AB57-4F91-A12D-FE7E60E3BE86}" srcOrd="2" destOrd="0" parTransId="{45174F5A-3677-43EB-B06F-64F453E96032}" sibTransId="{2697014D-7756-4AE0-BF5C-A241DADE717C}"/>
    <dgm:cxn modelId="{373D5B51-D52A-43DC-85DE-0D8F3168DE44}" type="presOf" srcId="{652A4E8A-6B06-449B-9CBE-FA02FB995795}" destId="{55F0B5BD-08B9-4CC2-871A-30D2F6264A92}" srcOrd="0" destOrd="2" presId="urn:microsoft.com/office/officeart/2005/8/layout/hList1"/>
    <dgm:cxn modelId="{1C334171-3DE2-49E2-B656-DB5165F92671}" srcId="{CA6D96B3-AB57-4F91-A12D-FE7E60E3BE86}" destId="{42766B5F-0703-4613-BBEE-A2EAA308E835}" srcOrd="2" destOrd="0" parTransId="{7810CBEF-FA1E-44A8-B109-06931BC0C6B5}" sibTransId="{2D6C7167-DD2B-4A68-BF60-4E3F16DF885B}"/>
    <dgm:cxn modelId="{4134E256-AD01-4DA8-ABBD-DC4207A2B118}" srcId="{FB6308EB-D64C-4234-8DEB-1F5CE61EA972}" destId="{652A4E8A-6B06-449B-9CBE-FA02FB995795}" srcOrd="2" destOrd="0" parTransId="{698C5ECB-DED5-485E-A727-FB7052F9D597}" sibTransId="{C7DDE2A7-8D6E-4392-B8A5-7D7C9A5FCBCF}"/>
    <dgm:cxn modelId="{A63A2F5A-6FE3-4483-92DC-34A3845EA7D4}" type="presOf" srcId="{7C7CAFD8-ED61-4B87-A140-A87CB5EEBDF3}" destId="{0EC1AE87-0012-4A0D-A873-C7AD4EC220DD}" srcOrd="0" destOrd="0" presId="urn:microsoft.com/office/officeart/2005/8/layout/hList1"/>
    <dgm:cxn modelId="{5140638E-2CDC-4148-B59E-0D389C32FDF1}" srcId="{FB6308EB-D64C-4234-8DEB-1F5CE61EA972}" destId="{A967D39E-D168-4144-BD21-E376F6C61992}" srcOrd="3" destOrd="0" parTransId="{6EAD6389-48EF-486B-BA9B-3F9CD978F61A}" sibTransId="{41BDC86A-CEFC-4610-BBFF-FB4E9911CD4D}"/>
    <dgm:cxn modelId="{C7462793-09E3-4378-9A77-B3C15731FF60}" type="presOf" srcId="{42766B5F-0703-4613-BBEE-A2EAA308E835}" destId="{A0B75B9F-863F-45E4-8D70-2D47369C5982}" srcOrd="0" destOrd="5" presId="urn:microsoft.com/office/officeart/2005/8/layout/hList1"/>
    <dgm:cxn modelId="{1AB9FD94-B7E8-42B6-8133-3781DE2CC20A}" type="presOf" srcId="{BDCCE2AE-6BAD-43E5-B40D-6C5652525008}" destId="{A0B75B9F-863F-45E4-8D70-2D47369C5982}" srcOrd="0" destOrd="0" presId="urn:microsoft.com/office/officeart/2005/8/layout/hList1"/>
    <dgm:cxn modelId="{8FEFD59C-3910-4FC1-9E60-35CB6999020B}" srcId="{7EB735A1-ADAF-4437-A08C-367BF15774D5}" destId="{FB6308EB-D64C-4234-8DEB-1F5CE61EA972}" srcOrd="0" destOrd="0" parTransId="{DBC9DE3F-9BD9-4549-9E95-61808524E98F}" sibTransId="{9E8FA0F6-CDA4-4B89-806D-503D43E41FF9}"/>
    <dgm:cxn modelId="{6DD8F4A4-3342-4522-8AC1-19A16813E17B}" srcId="{FB6308EB-D64C-4234-8DEB-1F5CE61EA972}" destId="{4EF39EA2-87DC-429E-829C-9F5127C182BF}" srcOrd="0" destOrd="0" parTransId="{FD687C19-8CD0-46F5-8EBA-E127D04677B1}" sibTransId="{CEEAB8D3-3259-4AAE-BF3A-54DDCEFEF6D1}"/>
    <dgm:cxn modelId="{C82AA5A5-EF8F-4F18-813A-0FF38FA22847}" type="presOf" srcId="{E7C41B3D-F085-49EF-8568-E1AEC91D48EB}" destId="{A0B75B9F-863F-45E4-8D70-2D47369C5982}" srcOrd="0" destOrd="1" presId="urn:microsoft.com/office/officeart/2005/8/layout/hList1"/>
    <dgm:cxn modelId="{CC07C5A5-25BA-4B24-9AD4-F3EDFC98643A}" type="presOf" srcId="{3C839152-FF59-499C-A953-ACC326195620}" destId="{55F0B5BD-08B9-4CC2-871A-30D2F6264A92}" srcOrd="0" destOrd="1" presId="urn:microsoft.com/office/officeart/2005/8/layout/hList1"/>
    <dgm:cxn modelId="{6C6DEBA9-33CD-44EF-9812-288829F007AD}" type="presOf" srcId="{C2D688F1-47FD-4FFF-B3FF-2BA79210F002}" destId="{55F0B5BD-08B9-4CC2-871A-30D2F6264A92}" srcOrd="0" destOrd="5" presId="urn:microsoft.com/office/officeart/2005/8/layout/hList1"/>
    <dgm:cxn modelId="{A9FBB4B7-D8A4-4F3F-A5C1-72066D6425EE}" type="presOf" srcId="{7EB735A1-ADAF-4437-A08C-367BF15774D5}" destId="{9E4CF1F3-43FA-4034-AB3A-DFCF367E6413}" srcOrd="0" destOrd="0" presId="urn:microsoft.com/office/officeart/2005/8/layout/hList1"/>
    <dgm:cxn modelId="{799136C2-959F-4202-929D-0801BBDE6EC4}" srcId="{FB6308EB-D64C-4234-8DEB-1F5CE61EA972}" destId="{3C839152-FF59-499C-A953-ACC326195620}" srcOrd="1" destOrd="0" parTransId="{F321E335-FD6F-4F32-9E82-181C0D14746F}" sibTransId="{4B6924DE-BB0A-445E-8A9E-E4238A645960}"/>
    <dgm:cxn modelId="{B5BBFFC2-6396-4723-84A0-A1DA380C2FFB}" type="presOf" srcId="{90C7E765-56AD-4860-AD32-5F233E74A2E0}" destId="{A0B75B9F-863F-45E4-8D70-2D47369C5982}" srcOrd="0" destOrd="3" presId="urn:microsoft.com/office/officeart/2005/8/layout/hList1"/>
    <dgm:cxn modelId="{6B6BA3CA-A220-43FB-B773-3497D341C97D}" type="presOf" srcId="{979F8CBF-511A-4673-A17C-151766077522}" destId="{A0B75B9F-863F-45E4-8D70-2D47369C5982}" srcOrd="0" destOrd="6" presId="urn:microsoft.com/office/officeart/2005/8/layout/hList1"/>
    <dgm:cxn modelId="{D3B4EED1-FF91-47C3-A798-A45F8761CA5D}" srcId="{7C7CAFD8-ED61-4B87-A140-A87CB5EEBDF3}" destId="{772F528D-4998-4B0D-B1E0-70C57F03376F}" srcOrd="3" destOrd="0" parTransId="{DFBC1A3E-7411-48FE-8613-FCAE7F870AF8}" sibTransId="{5E396AB3-6A6B-4FAA-B31C-B96BACF99052}"/>
    <dgm:cxn modelId="{188EC5DF-876E-4A55-B9F7-29156E4FB0E0}" type="presOf" srcId="{B462736D-B78C-4197-ADA2-616BC010254D}" destId="{55F0B5BD-08B9-4CC2-871A-30D2F6264A92}" srcOrd="0" destOrd="6" presId="urn:microsoft.com/office/officeart/2005/8/layout/hList1"/>
    <dgm:cxn modelId="{DFA7CEEC-68E5-413D-BB8A-53E16960C5BF}" srcId="{FB6308EB-D64C-4234-8DEB-1F5CE61EA972}" destId="{C2D688F1-47FD-4FFF-B3FF-2BA79210F002}" srcOrd="4" destOrd="0" parTransId="{755B92D2-F30C-4244-AE73-26E5667F93B9}" sibTransId="{5DA3CBD4-5FA1-4A4C-B0E7-4886E8EE574B}"/>
    <dgm:cxn modelId="{50A06FFD-E6AD-4EE9-BE68-88643D301B37}" type="presOf" srcId="{A967D39E-D168-4144-BD21-E376F6C61992}" destId="{55F0B5BD-08B9-4CC2-871A-30D2F6264A92}" srcOrd="0" destOrd="3" presId="urn:microsoft.com/office/officeart/2005/8/layout/hList1"/>
    <dgm:cxn modelId="{8DAF54FE-96C5-4A3F-BCC6-F60E8E6D2682}" srcId="{A967D39E-D168-4144-BD21-E376F6C61992}" destId="{CA84B662-5200-4563-AC2E-CB65E5712DD6}" srcOrd="0" destOrd="0" parTransId="{ACA8268B-0995-4C1A-AC00-ED701F677AD4}" sibTransId="{CB538E1E-D2D2-4BF2-8EBB-B07D719AF702}"/>
    <dgm:cxn modelId="{F58AF87D-45EB-4246-9388-5A5032B00BB7}" type="presParOf" srcId="{9E4CF1F3-43FA-4034-AB3A-DFCF367E6413}" destId="{B635E1DF-5365-47DA-96EA-44731637DD02}" srcOrd="0" destOrd="0" presId="urn:microsoft.com/office/officeart/2005/8/layout/hList1"/>
    <dgm:cxn modelId="{FDB21B94-BFA9-4D5B-AE2B-284A58D63AE0}" type="presParOf" srcId="{B635E1DF-5365-47DA-96EA-44731637DD02}" destId="{E511ACD4-D284-4DFE-BB27-1B0FF10A2F8B}" srcOrd="0" destOrd="0" presId="urn:microsoft.com/office/officeart/2005/8/layout/hList1"/>
    <dgm:cxn modelId="{D902557F-D287-4793-A7D0-50B8ABB36CDA}" type="presParOf" srcId="{B635E1DF-5365-47DA-96EA-44731637DD02}" destId="{55F0B5BD-08B9-4CC2-871A-30D2F6264A92}" srcOrd="1" destOrd="0" presId="urn:microsoft.com/office/officeart/2005/8/layout/hList1"/>
    <dgm:cxn modelId="{48C1DA33-718B-40EA-B1F5-01836AF65296}" type="presParOf" srcId="{9E4CF1F3-43FA-4034-AB3A-DFCF367E6413}" destId="{BE0BC152-2DF4-4A79-B2DA-66E8EB0FDAE8}" srcOrd="1" destOrd="0" presId="urn:microsoft.com/office/officeart/2005/8/layout/hList1"/>
    <dgm:cxn modelId="{E1D346DB-6139-418B-BA79-88C4EE9A5CF2}" type="presParOf" srcId="{9E4CF1F3-43FA-4034-AB3A-DFCF367E6413}" destId="{9A0AEDE8-6FA1-4EDC-9F5D-24AAAB710E71}" srcOrd="2" destOrd="0" presId="urn:microsoft.com/office/officeart/2005/8/layout/hList1"/>
    <dgm:cxn modelId="{32C8E400-3206-4C3B-906D-B6F65E46ED33}" type="presParOf" srcId="{9A0AEDE8-6FA1-4EDC-9F5D-24AAAB710E71}" destId="{0EC1AE87-0012-4A0D-A873-C7AD4EC220DD}" srcOrd="0" destOrd="0" presId="urn:microsoft.com/office/officeart/2005/8/layout/hList1"/>
    <dgm:cxn modelId="{D70E72AD-C1CB-495B-9D8B-0BABB42A25F0}" type="presParOf" srcId="{9A0AEDE8-6FA1-4EDC-9F5D-24AAAB710E71}" destId="{A0B75B9F-863F-45E4-8D70-2D47369C598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A36F22A-7A13-42E0-AC18-93FC0610AA93}" type="doc">
      <dgm:prSet loTypeId="urn:microsoft.com/office/officeart/2005/8/layout/vList4#7" loCatId="list" qsTypeId="urn:microsoft.com/office/officeart/2005/8/quickstyle/simple1#7" qsCatId="simple" csTypeId="urn:microsoft.com/office/officeart/2005/8/colors/accent1_2#2" csCatId="accent1" phldr="1"/>
      <dgm:spPr/>
      <dgm:t>
        <a:bodyPr/>
        <a:lstStyle/>
        <a:p>
          <a:endParaRPr lang="zh-CN" altLang="en-US"/>
        </a:p>
      </dgm:t>
    </dgm:pt>
    <dgm:pt modelId="{B09E18A4-761D-4715-9289-63F7A71AFC48}" type="parTrans" cxnId="{2320B185-01CF-4924-BC70-79722E865D72}">
      <dgm:prSet/>
      <dgm:spPr/>
      <dgm:t>
        <a:bodyPr/>
        <a:lstStyle/>
        <a:p>
          <a:endParaRPr lang="zh-CN" altLang="en-US" b="1">
            <a:solidFill>
              <a:schemeClr val="accent2">
                <a:lumMod val="75000"/>
              </a:schemeClr>
            </a:solidFill>
            <a:latin typeface="华文新魏" panose="02010800040101010101" pitchFamily="2" charset="-122"/>
            <a:ea typeface="华文新魏" panose="02010800040101010101" pitchFamily="2" charset="-122"/>
          </a:endParaRPr>
        </a:p>
      </dgm:t>
    </dgm:pt>
    <dgm:pt modelId="{1672D9C3-C201-463C-B823-A10E5763DFA6}">
      <dgm:prSet phldrT="[文本]" custT="1"/>
      <dgm:spPr/>
      <dgm:t>
        <a:bodyPr/>
        <a:lstStyle/>
        <a:p>
          <a:pPr marL="0" marR="0" indent="0" defTabSz="914400" eaLnBrk="1" fontAlgn="auto" latinLnBrk="0" hangingPunct="1">
            <a:lnSpc>
              <a:spcPct val="100000"/>
            </a:lnSpc>
            <a:spcBef>
              <a:spcPct val="0"/>
            </a:spcBef>
            <a:spcAft>
              <a:spcPct val="0"/>
            </a:spcAft>
            <a:buClrTx/>
            <a:buSzTx/>
            <a:buFontTx/>
            <a:buNone/>
          </a:pPr>
          <a:r>
            <a:rPr lang="en-US" altLang="zh-CN" sz="2000" b="1" dirty="0">
              <a:solidFill>
                <a:schemeClr val="bg1"/>
              </a:solidFill>
              <a:latin typeface="华文新魏" panose="02010800040101010101" pitchFamily="2" charset="-122"/>
              <a:ea typeface="华文楷体" panose="02010600040101010101" charset="-122"/>
            </a:rPr>
            <a:t>《</a:t>
          </a:r>
          <a:r>
            <a:rPr lang="zh-CN" altLang="en-US" sz="2000" b="1" dirty="0">
              <a:solidFill>
                <a:schemeClr val="bg1"/>
              </a:solidFill>
              <a:latin typeface="华文新魏" panose="02010800040101010101" pitchFamily="2" charset="-122"/>
              <a:ea typeface="华文楷体" panose="02010600040101010101" charset="-122"/>
            </a:rPr>
            <a:t>灵枢</a:t>
          </a:r>
          <a:r>
            <a:rPr lang="en-US" altLang="zh-CN" sz="2000" b="1" dirty="0">
              <a:solidFill>
                <a:schemeClr val="bg1"/>
              </a:solidFill>
              <a:latin typeface="华文新魏" panose="02010800040101010101" pitchFamily="2" charset="-122"/>
              <a:ea typeface="华文楷体" panose="02010600040101010101" charset="-122"/>
            </a:rPr>
            <a:t>·</a:t>
          </a:r>
          <a:r>
            <a:rPr lang="zh-CN" altLang="en-US" sz="2000" b="1" dirty="0">
              <a:solidFill>
                <a:schemeClr val="bg1"/>
              </a:solidFill>
              <a:latin typeface="华文新魏" panose="02010800040101010101" pitchFamily="2" charset="-122"/>
              <a:ea typeface="华文楷体" panose="02010600040101010101" charset="-122"/>
            </a:rPr>
            <a:t>水胀</a:t>
          </a:r>
          <a:r>
            <a:rPr lang="en-US" altLang="zh-CN" sz="2000" b="1" dirty="0">
              <a:solidFill>
                <a:schemeClr val="bg1"/>
              </a:solidFill>
              <a:latin typeface="华文新魏" panose="02010800040101010101" pitchFamily="2" charset="-122"/>
              <a:ea typeface="华文楷体" panose="02010600040101010101" charset="-122"/>
            </a:rPr>
            <a:t>》</a:t>
          </a:r>
        </a:p>
        <a:p>
          <a:pPr marL="0" indent="0" defTabSz="914400">
            <a:lnSpc>
              <a:spcPct val="100000"/>
            </a:lnSpc>
            <a:spcBef>
              <a:spcPct val="0"/>
            </a:spcBef>
            <a:spcAft>
              <a:spcPct val="0"/>
            </a:spcAft>
            <a:buNone/>
          </a:pPr>
          <a:r>
            <a:rPr lang="zh-CN" altLang="en-US" sz="2000" b="1" dirty="0">
              <a:solidFill>
                <a:schemeClr val="bg1"/>
              </a:solidFill>
              <a:latin typeface="华文新魏" panose="02010800040101010101" pitchFamily="2" charset="-122"/>
              <a:ea typeface="华文楷体" panose="02010600040101010101" charset="-122"/>
            </a:rPr>
            <a:t>肠覃为“寒气客于肠外，与卫气相搏，气不得荣，因有所系，癖而内着，恶气乃起，瘜肉乃生”</a:t>
          </a:r>
        </a:p>
      </dgm:t>
    </dgm:pt>
    <dgm:pt modelId="{57BD62AB-7FAB-4ECD-AFE5-9108217D0E4C}" type="parTrans" cxnId="{4F7011DC-26FA-4C21-98D8-3512516637BE}">
      <dgm:prSet/>
      <dgm:spPr/>
      <dgm:t>
        <a:bodyPr/>
        <a:lstStyle/>
        <a:p>
          <a:endParaRPr lang="zh-CN" altLang="en-US" b="1">
            <a:solidFill>
              <a:schemeClr val="accent2">
                <a:lumMod val="75000"/>
              </a:schemeClr>
            </a:solidFill>
            <a:latin typeface="华文新魏" panose="02010800040101010101" pitchFamily="2" charset="-122"/>
            <a:ea typeface="华文新魏" panose="02010800040101010101" pitchFamily="2" charset="-122"/>
          </a:endParaRPr>
        </a:p>
      </dgm:t>
    </dgm:pt>
    <dgm:pt modelId="{FCD98FA9-0ACF-4720-94E2-B53FF2DE529D}">
      <dgm:prSet phldrT="[文本]" custT="1"/>
      <dgm:spPr/>
      <dgm:t>
        <a:bodyPr/>
        <a:lstStyle/>
        <a:p>
          <a:pPr marL="228600" indent="0" defTabSz="889000">
            <a:lnSpc>
              <a:spcPct val="90000"/>
            </a:lnSpc>
            <a:spcBef>
              <a:spcPct val="0"/>
            </a:spcBef>
            <a:spcAft>
              <a:spcPct val="15000"/>
            </a:spcAft>
            <a:buNone/>
          </a:pPr>
          <a:endParaRPr lang="zh-CN" altLang="en-US" sz="2000" b="1">
            <a:solidFill>
              <a:schemeClr val="accent2">
                <a:lumMod val="75000"/>
              </a:schemeClr>
            </a:solidFill>
            <a:latin typeface="华文新魏" panose="02010800040101010101" pitchFamily="2" charset="-122"/>
            <a:ea typeface="华文新魏" panose="02010800040101010101" pitchFamily="2" charset="-122"/>
          </a:endParaRPr>
        </a:p>
      </dgm:t>
    </dgm:pt>
    <dgm:pt modelId="{69BEE3F3-0F4F-42AF-AEAB-0C9369E9D15F}" type="sibTrans" cxnId="{4F7011DC-26FA-4C21-98D8-3512516637BE}">
      <dgm:prSet/>
      <dgm:spPr/>
      <dgm:t>
        <a:bodyPr/>
        <a:lstStyle/>
        <a:p>
          <a:endParaRPr lang="zh-CN" altLang="en-US" b="1">
            <a:solidFill>
              <a:schemeClr val="accent2">
                <a:lumMod val="75000"/>
              </a:schemeClr>
            </a:solidFill>
            <a:latin typeface="华文新魏" panose="02010800040101010101" pitchFamily="2" charset="-122"/>
            <a:ea typeface="华文新魏" panose="02010800040101010101" pitchFamily="2" charset="-122"/>
          </a:endParaRPr>
        </a:p>
      </dgm:t>
    </dgm:pt>
    <dgm:pt modelId="{8B915721-1FEC-4B17-9844-9909B7E544B7}" type="sibTrans" cxnId="{2320B185-01CF-4924-BC70-79722E865D72}">
      <dgm:prSet/>
      <dgm:spPr/>
      <dgm:t>
        <a:bodyPr/>
        <a:lstStyle/>
        <a:p>
          <a:endParaRPr lang="zh-CN" altLang="en-US" b="1">
            <a:solidFill>
              <a:schemeClr val="accent2">
                <a:lumMod val="75000"/>
              </a:schemeClr>
            </a:solidFill>
            <a:latin typeface="华文新魏" panose="02010800040101010101" pitchFamily="2" charset="-122"/>
            <a:ea typeface="华文新魏" panose="02010800040101010101" pitchFamily="2" charset="-122"/>
          </a:endParaRPr>
        </a:p>
      </dgm:t>
    </dgm:pt>
    <dgm:pt modelId="{4C099935-BEC9-4D3C-ABE8-905AD2B0DC76}" type="parTrans" cxnId="{8D50AF0C-D477-412A-AE62-E70AE8430E19}">
      <dgm:prSet/>
      <dgm:spPr/>
      <dgm:t>
        <a:bodyPr/>
        <a:lstStyle/>
        <a:p>
          <a:endParaRPr lang="zh-CN" altLang="en-US" b="1">
            <a:solidFill>
              <a:schemeClr val="accent2">
                <a:lumMod val="75000"/>
              </a:schemeClr>
            </a:solidFill>
            <a:latin typeface="华文新魏" panose="02010800040101010101" pitchFamily="2" charset="-122"/>
            <a:ea typeface="华文新魏" panose="02010800040101010101" pitchFamily="2" charset="-122"/>
          </a:endParaRPr>
        </a:p>
      </dgm:t>
    </dgm:pt>
    <dgm:pt modelId="{56B8F56D-C09D-4278-906E-99A7DAC8CFB9}">
      <dgm:prSet phldrT="[文本]"/>
      <dgm:spPr/>
      <dgm:t>
        <a:bodyPr/>
        <a:lstStyle/>
        <a:p>
          <a:r>
            <a:rPr lang="en-US" altLang="zh-CN" b="1">
              <a:solidFill>
                <a:schemeClr val="bg1"/>
              </a:solidFill>
              <a:latin typeface="华文新魏" panose="02010800040101010101" pitchFamily="2" charset="-122"/>
              <a:ea typeface="华文楷体" panose="02010600040101010101" charset="-122"/>
            </a:rPr>
            <a:t>《</a:t>
          </a:r>
          <a:r>
            <a:rPr lang="zh-CN" altLang="en-US" b="1">
              <a:solidFill>
                <a:schemeClr val="bg1"/>
              </a:solidFill>
              <a:latin typeface="华文新魏" panose="02010800040101010101" pitchFamily="2" charset="-122"/>
              <a:ea typeface="华文楷体" panose="02010600040101010101" charset="-122"/>
            </a:rPr>
            <a:t>难经</a:t>
          </a:r>
          <a:r>
            <a:rPr lang="en-US" altLang="zh-CN" b="1">
              <a:solidFill>
                <a:schemeClr val="bg1"/>
              </a:solidFill>
              <a:latin typeface="华文新魏" panose="02010800040101010101" pitchFamily="2" charset="-122"/>
              <a:ea typeface="华文楷体" panose="02010600040101010101" charset="-122"/>
            </a:rPr>
            <a:t>》</a:t>
          </a:r>
          <a:endParaRPr lang="zh-CN" altLang="en-US" b="1">
            <a:solidFill>
              <a:schemeClr val="bg1"/>
            </a:solidFill>
            <a:latin typeface="华文新魏" panose="02010800040101010101" pitchFamily="2" charset="-122"/>
            <a:ea typeface="华文楷体" panose="02010600040101010101" charset="-122"/>
          </a:endParaRPr>
        </a:p>
      </dgm:t>
    </dgm:pt>
    <dgm:pt modelId="{755216CC-890E-43E5-82BE-09A40BAF2CFC}" type="parTrans" cxnId="{042776B5-00D4-49DF-BDFA-2978028AFCB6}">
      <dgm:prSet/>
      <dgm:spPr/>
      <dgm:t>
        <a:bodyPr/>
        <a:lstStyle/>
        <a:p>
          <a:endParaRPr lang="zh-CN" altLang="en-US" b="1">
            <a:solidFill>
              <a:schemeClr val="accent2">
                <a:lumMod val="75000"/>
              </a:schemeClr>
            </a:solidFill>
            <a:latin typeface="华文新魏" panose="02010800040101010101" pitchFamily="2" charset="-122"/>
            <a:ea typeface="华文新魏" panose="02010800040101010101" pitchFamily="2" charset="-122"/>
          </a:endParaRPr>
        </a:p>
      </dgm:t>
    </dgm:pt>
    <dgm:pt modelId="{B70B97BB-88E4-43AE-8C31-178B70C47A78}">
      <dgm:prSet phldrT="[文本]"/>
      <dgm:spPr/>
      <dgm:t>
        <a:bodyPr/>
        <a:lstStyle/>
        <a:p>
          <a:r>
            <a:rPr lang="zh-CN" b="1">
              <a:solidFill>
                <a:schemeClr val="bg1"/>
              </a:solidFill>
              <a:latin typeface="华文新魏" panose="02010800040101010101" pitchFamily="2" charset="-122"/>
              <a:ea typeface="华文新魏" panose="02010800040101010101" pitchFamily="2" charset="-122"/>
            </a:rPr>
            <a:t>积者，阴气也，聚者阳气也，故阴沉而伏，阳浮而动。</a:t>
          </a:r>
          <a:endParaRPr lang="zh-CN" altLang="en-US" b="1">
            <a:solidFill>
              <a:schemeClr val="bg1"/>
            </a:solidFill>
            <a:latin typeface="华文新魏" panose="02010800040101010101" pitchFamily="2" charset="-122"/>
            <a:ea typeface="华文新魏" panose="02010800040101010101" pitchFamily="2" charset="-122"/>
          </a:endParaRPr>
        </a:p>
      </dgm:t>
    </dgm:pt>
    <dgm:pt modelId="{C2A92EBA-6B3B-4B3B-8AD9-51654FD94C7E}" type="sibTrans" cxnId="{042776B5-00D4-49DF-BDFA-2978028AFCB6}">
      <dgm:prSet/>
      <dgm:spPr/>
      <dgm:t>
        <a:bodyPr/>
        <a:lstStyle/>
        <a:p>
          <a:endParaRPr lang="zh-CN" altLang="en-US" b="1">
            <a:solidFill>
              <a:schemeClr val="accent2">
                <a:lumMod val="75000"/>
              </a:schemeClr>
            </a:solidFill>
            <a:latin typeface="华文新魏" panose="02010800040101010101" pitchFamily="2" charset="-122"/>
            <a:ea typeface="华文新魏" panose="02010800040101010101" pitchFamily="2" charset="-122"/>
          </a:endParaRPr>
        </a:p>
      </dgm:t>
    </dgm:pt>
    <dgm:pt modelId="{7CA7973B-B72B-4B73-A905-C9B7F94E210B}" type="sibTrans" cxnId="{8D50AF0C-D477-412A-AE62-E70AE8430E19}">
      <dgm:prSet/>
      <dgm:spPr/>
      <dgm:t>
        <a:bodyPr/>
        <a:lstStyle/>
        <a:p>
          <a:endParaRPr lang="zh-CN" altLang="en-US" b="1">
            <a:solidFill>
              <a:schemeClr val="accent2">
                <a:lumMod val="75000"/>
              </a:schemeClr>
            </a:solidFill>
            <a:latin typeface="华文新魏" panose="02010800040101010101" pitchFamily="2" charset="-122"/>
            <a:ea typeface="华文新魏" panose="02010800040101010101" pitchFamily="2" charset="-122"/>
          </a:endParaRPr>
        </a:p>
      </dgm:t>
    </dgm:pt>
    <dgm:pt modelId="{81FE8FC9-C15A-4216-B297-E8F15AA7F23C}" type="parTrans" cxnId="{4633D788-F89B-4D29-B949-972A978F69BB}">
      <dgm:prSet/>
      <dgm:spPr/>
      <dgm:t>
        <a:bodyPr/>
        <a:lstStyle/>
        <a:p>
          <a:endParaRPr lang="zh-CN" altLang="en-US" b="1">
            <a:solidFill>
              <a:schemeClr val="accent2">
                <a:lumMod val="75000"/>
              </a:schemeClr>
            </a:solidFill>
            <a:latin typeface="华文新魏" panose="02010800040101010101" pitchFamily="2" charset="-122"/>
            <a:ea typeface="华文新魏" panose="02010800040101010101" pitchFamily="2" charset="-122"/>
          </a:endParaRPr>
        </a:p>
      </dgm:t>
    </dgm:pt>
    <dgm:pt modelId="{23DAEE8B-8B60-4B48-8894-1F2D7C62FE31}">
      <dgm:prSet phldrT="[文本]"/>
      <dgm:spPr/>
      <dgm:t>
        <a:bodyPr/>
        <a:lstStyle/>
        <a:p>
          <a:r>
            <a:rPr lang="en-US" altLang="zh-CN" b="1">
              <a:solidFill>
                <a:schemeClr val="bg1"/>
              </a:solidFill>
              <a:latin typeface="华文新魏" panose="02010800040101010101" pitchFamily="2" charset="-122"/>
              <a:ea typeface="华文楷体" panose="02010600040101010101" charset="-122"/>
            </a:rPr>
            <a:t>《</a:t>
          </a:r>
          <a:r>
            <a:rPr lang="zh-CN" altLang="en-US" b="1">
              <a:solidFill>
                <a:schemeClr val="bg1"/>
              </a:solidFill>
              <a:latin typeface="华文新魏" panose="02010800040101010101" pitchFamily="2" charset="-122"/>
              <a:ea typeface="华文楷体" panose="02010600040101010101" charset="-122"/>
            </a:rPr>
            <a:t>灵枢</a:t>
          </a:r>
          <a:r>
            <a:rPr lang="en-US" altLang="zh-CN" b="1">
              <a:solidFill>
                <a:schemeClr val="bg1"/>
              </a:solidFill>
              <a:latin typeface="华文新魏" panose="02010800040101010101" pitchFamily="2" charset="-122"/>
              <a:ea typeface="华文楷体" panose="02010600040101010101" charset="-122"/>
            </a:rPr>
            <a:t>·</a:t>
          </a:r>
          <a:r>
            <a:rPr lang="zh-CN" altLang="en-US" b="1">
              <a:solidFill>
                <a:schemeClr val="bg1"/>
              </a:solidFill>
              <a:latin typeface="华文新魏" panose="02010800040101010101" pitchFamily="2" charset="-122"/>
              <a:ea typeface="华文楷体" panose="02010600040101010101" charset="-122"/>
            </a:rPr>
            <a:t>百病始生</a:t>
          </a:r>
          <a:r>
            <a:rPr lang="en-US" altLang="zh-CN" b="1">
              <a:solidFill>
                <a:schemeClr val="bg1"/>
              </a:solidFill>
              <a:latin typeface="华文新魏" panose="02010800040101010101" pitchFamily="2" charset="-122"/>
              <a:ea typeface="华文楷体" panose="02010600040101010101" charset="-122"/>
            </a:rPr>
            <a:t>》</a:t>
          </a:r>
          <a:endParaRPr lang="zh-CN" altLang="en-US" b="1">
            <a:solidFill>
              <a:schemeClr val="bg1"/>
            </a:solidFill>
            <a:latin typeface="华文新魏" panose="02010800040101010101" pitchFamily="2" charset="-122"/>
            <a:ea typeface="华文楷体" panose="02010600040101010101" charset="-122"/>
          </a:endParaRPr>
        </a:p>
      </dgm:t>
    </dgm:pt>
    <dgm:pt modelId="{D4A0AB38-5CCC-4B75-A25A-6C287D98436C}" type="parTrans" cxnId="{46BC8B17-38DA-4B56-BD55-426D2F441624}">
      <dgm:prSet/>
      <dgm:spPr/>
      <dgm:t>
        <a:bodyPr/>
        <a:lstStyle/>
        <a:p>
          <a:endParaRPr lang="zh-CN" altLang="en-US" b="1">
            <a:solidFill>
              <a:schemeClr val="accent2">
                <a:lumMod val="75000"/>
              </a:schemeClr>
            </a:solidFill>
            <a:latin typeface="华文新魏" panose="02010800040101010101" pitchFamily="2" charset="-122"/>
            <a:ea typeface="华文新魏" panose="02010800040101010101" pitchFamily="2" charset="-122"/>
          </a:endParaRPr>
        </a:p>
      </dgm:t>
    </dgm:pt>
    <dgm:pt modelId="{BC52B167-110E-4B7A-9639-71FF5BC04319}">
      <dgm:prSet phldrT="[文本]"/>
      <dgm:spPr/>
      <dgm:t>
        <a:bodyPr/>
        <a:lstStyle/>
        <a:p>
          <a:r>
            <a:rPr lang="zh-CN" altLang="en-US" b="1">
              <a:solidFill>
                <a:schemeClr val="bg1"/>
              </a:solidFill>
              <a:latin typeface="华文新魏" panose="02010800040101010101" pitchFamily="2" charset="-122"/>
              <a:ea typeface="华文新魏" panose="02010800040101010101" pitchFamily="2" charset="-122"/>
            </a:rPr>
            <a:t>积之始生，得寒乃生，厥乃成积也。</a:t>
          </a:r>
        </a:p>
      </dgm:t>
    </dgm:pt>
    <dgm:pt modelId="{C93A1461-CBCA-45FF-9934-63D99B3EC4BF}" type="sibTrans" cxnId="{46BC8B17-38DA-4B56-BD55-426D2F441624}">
      <dgm:prSet/>
      <dgm:spPr/>
      <dgm:t>
        <a:bodyPr/>
        <a:lstStyle/>
        <a:p>
          <a:endParaRPr lang="zh-CN" altLang="en-US" b="1">
            <a:solidFill>
              <a:schemeClr val="accent2">
                <a:lumMod val="75000"/>
              </a:schemeClr>
            </a:solidFill>
            <a:latin typeface="华文新魏" panose="02010800040101010101" pitchFamily="2" charset="-122"/>
            <a:ea typeface="华文新魏" panose="02010800040101010101" pitchFamily="2" charset="-122"/>
          </a:endParaRPr>
        </a:p>
      </dgm:t>
    </dgm:pt>
    <dgm:pt modelId="{9979C641-ECE4-449D-9673-46F4CF8BC7D0}" type="sibTrans" cxnId="{4633D788-F89B-4D29-B949-972A978F69BB}">
      <dgm:prSet/>
      <dgm:spPr/>
      <dgm:t>
        <a:bodyPr/>
        <a:lstStyle/>
        <a:p>
          <a:endParaRPr lang="zh-CN" altLang="en-US" b="1">
            <a:solidFill>
              <a:schemeClr val="accent2">
                <a:lumMod val="75000"/>
              </a:schemeClr>
            </a:solidFill>
            <a:latin typeface="华文新魏" panose="02010800040101010101" pitchFamily="2" charset="-122"/>
            <a:ea typeface="华文新魏" panose="02010800040101010101" pitchFamily="2" charset="-122"/>
          </a:endParaRPr>
        </a:p>
      </dgm:t>
    </dgm:pt>
    <dgm:pt modelId="{B46028B6-68FC-40B4-ABF9-A63ED834AD26}" type="pres">
      <dgm:prSet presAssocID="{DA36F22A-7A13-42E0-AC18-93FC0610AA93}" presName="linear" presStyleCnt="0">
        <dgm:presLayoutVars>
          <dgm:dir/>
          <dgm:resizeHandles val="exact"/>
        </dgm:presLayoutVars>
      </dgm:prSet>
      <dgm:spPr/>
    </dgm:pt>
    <dgm:pt modelId="{8E465C0C-0100-4A76-BE41-D15B25D8A05B}" type="pres">
      <dgm:prSet presAssocID="{1672D9C3-C201-463C-B823-A10E5763DFA6}" presName="comp" presStyleCnt="0"/>
      <dgm:spPr/>
    </dgm:pt>
    <dgm:pt modelId="{FF0D8040-0E45-44C8-8061-539941136D4C}" type="pres">
      <dgm:prSet presAssocID="{1672D9C3-C201-463C-B823-A10E5763DFA6}" presName="box" presStyleLbl="node1" presStyleIdx="0" presStyleCnt="3"/>
      <dgm:spPr/>
    </dgm:pt>
    <dgm:pt modelId="{1E7CE899-93E5-4267-8BC2-397FDB98B9D9}" type="pres">
      <dgm:prSet presAssocID="{1672D9C3-C201-463C-B823-A10E5763DFA6}" presName="img" presStyleLbl="fgImgPlace1" presStyleIdx="0" presStyleCnt="3" custLinFactNeighborX="-4557" custLinFactNeighborY="-546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dgm:spPr>
    </dgm:pt>
    <dgm:pt modelId="{D297CF19-7D74-4FC5-BD8B-96215B30B207}" type="pres">
      <dgm:prSet presAssocID="{1672D9C3-C201-463C-B823-A10E5763DFA6}" presName="text" presStyleLbl="node1" presStyleIdx="0" presStyleCnt="3">
        <dgm:presLayoutVars>
          <dgm:bulletEnabled val="1"/>
        </dgm:presLayoutVars>
      </dgm:prSet>
      <dgm:spPr/>
    </dgm:pt>
    <dgm:pt modelId="{8B27B7F7-4E6D-4C7F-AE43-27C297E5680A}" type="pres">
      <dgm:prSet presAssocID="{8B915721-1FEC-4B17-9844-9909B7E544B7}" presName="spacer" presStyleCnt="0"/>
      <dgm:spPr/>
    </dgm:pt>
    <dgm:pt modelId="{25F499B4-90BC-472E-BC4D-802574B255EA}" type="pres">
      <dgm:prSet presAssocID="{56B8F56D-C09D-4278-906E-99A7DAC8CFB9}" presName="comp" presStyleCnt="0"/>
      <dgm:spPr/>
    </dgm:pt>
    <dgm:pt modelId="{20956C50-CDF7-486A-82A3-219F4D9629B5}" type="pres">
      <dgm:prSet presAssocID="{56B8F56D-C09D-4278-906E-99A7DAC8CFB9}" presName="box" presStyleLbl="node1" presStyleIdx="1" presStyleCnt="3"/>
      <dgm:spPr/>
    </dgm:pt>
    <dgm:pt modelId="{D0E4930B-8D70-4B72-BC60-AD936337625A}" type="pres">
      <dgm:prSet presAssocID="{56B8F56D-C09D-4278-906E-99A7DAC8CFB9}"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dgm:spPr>
    </dgm:pt>
    <dgm:pt modelId="{0AFA139B-3B37-4758-897B-656E8AC6915F}" type="pres">
      <dgm:prSet presAssocID="{56B8F56D-C09D-4278-906E-99A7DAC8CFB9}" presName="text" presStyleLbl="node1" presStyleIdx="1" presStyleCnt="3">
        <dgm:presLayoutVars>
          <dgm:bulletEnabled val="1"/>
        </dgm:presLayoutVars>
      </dgm:prSet>
      <dgm:spPr/>
    </dgm:pt>
    <dgm:pt modelId="{6B71EF01-32E7-4F12-B96E-9AECE59BA5FF}" type="pres">
      <dgm:prSet presAssocID="{7CA7973B-B72B-4B73-A905-C9B7F94E210B}" presName="spacer" presStyleCnt="0"/>
      <dgm:spPr/>
    </dgm:pt>
    <dgm:pt modelId="{91DCF8B8-EC20-438E-89E3-01FC7EF39E93}" type="pres">
      <dgm:prSet presAssocID="{23DAEE8B-8B60-4B48-8894-1F2D7C62FE31}" presName="comp" presStyleCnt="0"/>
      <dgm:spPr/>
    </dgm:pt>
    <dgm:pt modelId="{1BE4AB0F-1DDB-4133-9497-0143E1C36279}" type="pres">
      <dgm:prSet presAssocID="{23DAEE8B-8B60-4B48-8894-1F2D7C62FE31}" presName="box" presStyleLbl="node1" presStyleIdx="2" presStyleCnt="3"/>
      <dgm:spPr/>
    </dgm:pt>
    <dgm:pt modelId="{445CED34-B4C4-465E-9861-CC803AFE12E0}" type="pres">
      <dgm:prSet presAssocID="{23DAEE8B-8B60-4B48-8894-1F2D7C62FE31}"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4000" r="-4000"/>
          </a:stretch>
        </a:blipFill>
      </dgm:spPr>
    </dgm:pt>
    <dgm:pt modelId="{2D0374E8-6736-4879-AEB1-4E881152ADBD}" type="pres">
      <dgm:prSet presAssocID="{23DAEE8B-8B60-4B48-8894-1F2D7C62FE31}" presName="text" presStyleLbl="node1" presStyleIdx="2" presStyleCnt="3">
        <dgm:presLayoutVars>
          <dgm:bulletEnabled val="1"/>
        </dgm:presLayoutVars>
      </dgm:prSet>
      <dgm:spPr/>
    </dgm:pt>
  </dgm:ptLst>
  <dgm:cxnLst>
    <dgm:cxn modelId="{017E4007-5BBE-4F65-8E0E-230984AF2182}" type="presOf" srcId="{FCD98FA9-0ACF-4720-94E2-B53FF2DE529D}" destId="{D297CF19-7D74-4FC5-BD8B-96215B30B207}" srcOrd="1" destOrd="1" presId="urn:microsoft.com/office/officeart/2005/8/layout/vList4#7"/>
    <dgm:cxn modelId="{8D50AF0C-D477-412A-AE62-E70AE8430E19}" srcId="{DA36F22A-7A13-42E0-AC18-93FC0610AA93}" destId="{56B8F56D-C09D-4278-906E-99A7DAC8CFB9}" srcOrd="1" destOrd="0" parTransId="{4C099935-BEC9-4D3C-ABE8-905AD2B0DC76}" sibTransId="{7CA7973B-B72B-4B73-A905-C9B7F94E210B}"/>
    <dgm:cxn modelId="{46BC8B17-38DA-4B56-BD55-426D2F441624}" srcId="{23DAEE8B-8B60-4B48-8894-1F2D7C62FE31}" destId="{BC52B167-110E-4B7A-9639-71FF5BC04319}" srcOrd="0" destOrd="0" parTransId="{D4A0AB38-5CCC-4B75-A25A-6C287D98436C}" sibTransId="{C93A1461-CBCA-45FF-9934-63D99B3EC4BF}"/>
    <dgm:cxn modelId="{6B0FF718-A19B-4D57-8325-0C301D163CF1}" type="presOf" srcId="{1672D9C3-C201-463C-B823-A10E5763DFA6}" destId="{FF0D8040-0E45-44C8-8061-539941136D4C}" srcOrd="0" destOrd="0" presId="urn:microsoft.com/office/officeart/2005/8/layout/vList4#7"/>
    <dgm:cxn modelId="{26F39D1D-4360-47A4-B5BB-3196D201BB55}" type="presOf" srcId="{FCD98FA9-0ACF-4720-94E2-B53FF2DE529D}" destId="{FF0D8040-0E45-44C8-8061-539941136D4C}" srcOrd="0" destOrd="1" presId="urn:microsoft.com/office/officeart/2005/8/layout/vList4#7"/>
    <dgm:cxn modelId="{19CB201E-0D72-44A5-83BA-91CDA50E63E1}" type="presOf" srcId="{BC52B167-110E-4B7A-9639-71FF5BC04319}" destId="{1BE4AB0F-1DDB-4133-9497-0143E1C36279}" srcOrd="0" destOrd="1" presId="urn:microsoft.com/office/officeart/2005/8/layout/vList4#7"/>
    <dgm:cxn modelId="{5FF30323-7102-486C-8DC2-E72718719361}" type="presOf" srcId="{DA36F22A-7A13-42E0-AC18-93FC0610AA93}" destId="{B46028B6-68FC-40B4-ABF9-A63ED834AD26}" srcOrd="0" destOrd="0" presId="urn:microsoft.com/office/officeart/2005/8/layout/vList4#7"/>
    <dgm:cxn modelId="{24BE9D45-7FB4-4BBD-AF83-DF9830A7D4FD}" type="presOf" srcId="{56B8F56D-C09D-4278-906E-99A7DAC8CFB9}" destId="{20956C50-CDF7-486A-82A3-219F4D9629B5}" srcOrd="0" destOrd="0" presId="urn:microsoft.com/office/officeart/2005/8/layout/vList4#7"/>
    <dgm:cxn modelId="{2320B185-01CF-4924-BC70-79722E865D72}" srcId="{DA36F22A-7A13-42E0-AC18-93FC0610AA93}" destId="{1672D9C3-C201-463C-B823-A10E5763DFA6}" srcOrd="0" destOrd="0" parTransId="{B09E18A4-761D-4715-9289-63F7A71AFC48}" sibTransId="{8B915721-1FEC-4B17-9844-9909B7E544B7}"/>
    <dgm:cxn modelId="{4633D788-F89B-4D29-B949-972A978F69BB}" srcId="{DA36F22A-7A13-42E0-AC18-93FC0610AA93}" destId="{23DAEE8B-8B60-4B48-8894-1F2D7C62FE31}" srcOrd="2" destOrd="0" parTransId="{81FE8FC9-C15A-4216-B297-E8F15AA7F23C}" sibTransId="{9979C641-ECE4-449D-9673-46F4CF8BC7D0}"/>
    <dgm:cxn modelId="{FA1AC18E-3518-4AD2-925B-426A933DC29D}" type="presOf" srcId="{23DAEE8B-8B60-4B48-8894-1F2D7C62FE31}" destId="{1BE4AB0F-1DDB-4133-9497-0143E1C36279}" srcOrd="0" destOrd="0" presId="urn:microsoft.com/office/officeart/2005/8/layout/vList4#7"/>
    <dgm:cxn modelId="{4B13829E-C777-4743-8576-450DB20CA53F}" type="presOf" srcId="{23DAEE8B-8B60-4B48-8894-1F2D7C62FE31}" destId="{2D0374E8-6736-4879-AEB1-4E881152ADBD}" srcOrd="1" destOrd="0" presId="urn:microsoft.com/office/officeart/2005/8/layout/vList4#7"/>
    <dgm:cxn modelId="{A81486A9-522B-4251-8B1B-AE8E7CCC7CAA}" type="presOf" srcId="{B70B97BB-88E4-43AE-8C31-178B70C47A78}" destId="{20956C50-CDF7-486A-82A3-219F4D9629B5}" srcOrd="0" destOrd="1" presId="urn:microsoft.com/office/officeart/2005/8/layout/vList4#7"/>
    <dgm:cxn modelId="{1A8468AF-318F-4930-9AD5-DF4EFD180227}" type="presOf" srcId="{1672D9C3-C201-463C-B823-A10E5763DFA6}" destId="{D297CF19-7D74-4FC5-BD8B-96215B30B207}" srcOrd="1" destOrd="0" presId="urn:microsoft.com/office/officeart/2005/8/layout/vList4#7"/>
    <dgm:cxn modelId="{042776B5-00D4-49DF-BDFA-2978028AFCB6}" srcId="{56B8F56D-C09D-4278-906E-99A7DAC8CFB9}" destId="{B70B97BB-88E4-43AE-8C31-178B70C47A78}" srcOrd="0" destOrd="0" parTransId="{755216CC-890E-43E5-82BE-09A40BAF2CFC}" sibTransId="{C2A92EBA-6B3B-4B3B-8AD9-51654FD94C7E}"/>
    <dgm:cxn modelId="{85FEDDC4-B1AB-43F8-90F7-2FF0C55751B7}" type="presOf" srcId="{B70B97BB-88E4-43AE-8C31-178B70C47A78}" destId="{0AFA139B-3B37-4758-897B-656E8AC6915F}" srcOrd="1" destOrd="1" presId="urn:microsoft.com/office/officeart/2005/8/layout/vList4#7"/>
    <dgm:cxn modelId="{0C3DAFCC-B15B-4B9E-B20C-1A44CCA4B0C6}" type="presOf" srcId="{56B8F56D-C09D-4278-906E-99A7DAC8CFB9}" destId="{0AFA139B-3B37-4758-897B-656E8AC6915F}" srcOrd="1" destOrd="0" presId="urn:microsoft.com/office/officeart/2005/8/layout/vList4#7"/>
    <dgm:cxn modelId="{4F7011DC-26FA-4C21-98D8-3512516637BE}" srcId="{1672D9C3-C201-463C-B823-A10E5763DFA6}" destId="{FCD98FA9-0ACF-4720-94E2-B53FF2DE529D}" srcOrd="0" destOrd="0" parTransId="{57BD62AB-7FAB-4ECD-AFE5-9108217D0E4C}" sibTransId="{69BEE3F3-0F4F-42AF-AEAB-0C9369E9D15F}"/>
    <dgm:cxn modelId="{51840DDE-1A14-48C4-8148-67BFB237A98E}" type="presOf" srcId="{BC52B167-110E-4B7A-9639-71FF5BC04319}" destId="{2D0374E8-6736-4879-AEB1-4E881152ADBD}" srcOrd="1" destOrd="1" presId="urn:microsoft.com/office/officeart/2005/8/layout/vList4#7"/>
    <dgm:cxn modelId="{EEE1F6C5-C55C-4307-896F-32D06655D9AF}" type="presParOf" srcId="{B46028B6-68FC-40B4-ABF9-A63ED834AD26}" destId="{8E465C0C-0100-4A76-BE41-D15B25D8A05B}" srcOrd="0" destOrd="0" presId="urn:microsoft.com/office/officeart/2005/8/layout/vList4#7"/>
    <dgm:cxn modelId="{196783EC-A2B3-4AC0-AB34-936E5AFF634C}" type="presParOf" srcId="{8E465C0C-0100-4A76-BE41-D15B25D8A05B}" destId="{FF0D8040-0E45-44C8-8061-539941136D4C}" srcOrd="0" destOrd="0" presId="urn:microsoft.com/office/officeart/2005/8/layout/vList4#7"/>
    <dgm:cxn modelId="{894B84F5-921F-4C4E-AC2E-81D85EDDD30B}" type="presParOf" srcId="{8E465C0C-0100-4A76-BE41-D15B25D8A05B}" destId="{1E7CE899-93E5-4267-8BC2-397FDB98B9D9}" srcOrd="1" destOrd="0" presId="urn:microsoft.com/office/officeart/2005/8/layout/vList4#7"/>
    <dgm:cxn modelId="{6420A087-2967-46A8-BE03-4E1A093F67AF}" type="presParOf" srcId="{8E465C0C-0100-4A76-BE41-D15B25D8A05B}" destId="{D297CF19-7D74-4FC5-BD8B-96215B30B207}" srcOrd="2" destOrd="0" presId="urn:microsoft.com/office/officeart/2005/8/layout/vList4#7"/>
    <dgm:cxn modelId="{D65DAFA3-FC9D-4328-B9EB-849A40700478}" type="presParOf" srcId="{B46028B6-68FC-40B4-ABF9-A63ED834AD26}" destId="{8B27B7F7-4E6D-4C7F-AE43-27C297E5680A}" srcOrd="1" destOrd="0" presId="urn:microsoft.com/office/officeart/2005/8/layout/vList4#7"/>
    <dgm:cxn modelId="{C7919D12-D385-4281-A960-A271482A0CFD}" type="presParOf" srcId="{B46028B6-68FC-40B4-ABF9-A63ED834AD26}" destId="{25F499B4-90BC-472E-BC4D-802574B255EA}" srcOrd="2" destOrd="0" presId="urn:microsoft.com/office/officeart/2005/8/layout/vList4#7"/>
    <dgm:cxn modelId="{C15C0C5B-9ACD-4D30-BAB9-1326171A915F}" type="presParOf" srcId="{25F499B4-90BC-472E-BC4D-802574B255EA}" destId="{20956C50-CDF7-486A-82A3-219F4D9629B5}" srcOrd="0" destOrd="0" presId="urn:microsoft.com/office/officeart/2005/8/layout/vList4#7"/>
    <dgm:cxn modelId="{D29FF83A-8C38-4B1E-9585-1E6657666251}" type="presParOf" srcId="{25F499B4-90BC-472E-BC4D-802574B255EA}" destId="{D0E4930B-8D70-4B72-BC60-AD936337625A}" srcOrd="1" destOrd="0" presId="urn:microsoft.com/office/officeart/2005/8/layout/vList4#7"/>
    <dgm:cxn modelId="{15A228DD-9E50-4881-8E8D-5C17C4E0C9D8}" type="presParOf" srcId="{25F499B4-90BC-472E-BC4D-802574B255EA}" destId="{0AFA139B-3B37-4758-897B-656E8AC6915F}" srcOrd="2" destOrd="0" presId="urn:microsoft.com/office/officeart/2005/8/layout/vList4#7"/>
    <dgm:cxn modelId="{92AF4A6B-021A-4A0D-B7DC-3BA1E15148C6}" type="presParOf" srcId="{B46028B6-68FC-40B4-ABF9-A63ED834AD26}" destId="{6B71EF01-32E7-4F12-B96E-9AECE59BA5FF}" srcOrd="3" destOrd="0" presId="urn:microsoft.com/office/officeart/2005/8/layout/vList4#7"/>
    <dgm:cxn modelId="{416AD66A-E7CB-4796-8A68-B59D33E9AA40}" type="presParOf" srcId="{B46028B6-68FC-40B4-ABF9-A63ED834AD26}" destId="{91DCF8B8-EC20-438E-89E3-01FC7EF39E93}" srcOrd="4" destOrd="0" presId="urn:microsoft.com/office/officeart/2005/8/layout/vList4#7"/>
    <dgm:cxn modelId="{6A630B0B-DDE8-4C10-9A23-9E0991BB4BA1}" type="presParOf" srcId="{91DCF8B8-EC20-438E-89E3-01FC7EF39E93}" destId="{1BE4AB0F-1DDB-4133-9497-0143E1C36279}" srcOrd="0" destOrd="0" presId="urn:microsoft.com/office/officeart/2005/8/layout/vList4#7"/>
    <dgm:cxn modelId="{61D0500B-3155-40F9-924F-FD153290E23F}" type="presParOf" srcId="{91DCF8B8-EC20-438E-89E3-01FC7EF39E93}" destId="{445CED34-B4C4-465E-9861-CC803AFE12E0}" srcOrd="1" destOrd="0" presId="urn:microsoft.com/office/officeart/2005/8/layout/vList4#7"/>
    <dgm:cxn modelId="{BCED4C04-D28D-41DD-AEDF-1508249E4CC7}" type="presParOf" srcId="{91DCF8B8-EC20-438E-89E3-01FC7EF39E93}" destId="{2D0374E8-6736-4879-AEB1-4E881152ADBD}" srcOrd="2" destOrd="0" presId="urn:microsoft.com/office/officeart/2005/8/layout/vList4#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4174A34-1148-45A4-87D2-1C5D87AEC140}" type="doc">
      <dgm:prSet loTypeId="urn:microsoft.com/office/officeart/2005/8/layout/balance1" loCatId="relationship" qsTypeId="urn:microsoft.com/office/officeart/2005/8/quickstyle/simple5#1" qsCatId="simple" csTypeId="urn:microsoft.com/office/officeart/2005/8/colors/colorful3#2" csCatId="colorful" phldr="1"/>
      <dgm:spPr/>
      <dgm:t>
        <a:bodyPr/>
        <a:lstStyle/>
        <a:p>
          <a:endParaRPr lang="zh-CN" altLang="en-US"/>
        </a:p>
      </dgm:t>
    </dgm:pt>
    <dgm:pt modelId="{73BA5D36-2672-4692-B5B7-A86A3E477270}" type="parTrans" cxnId="{4E5A6FB6-EDE9-42E7-9332-E151443EA46F}">
      <dgm:prSet/>
      <dgm:spPr/>
      <dgm:t>
        <a:bodyPr/>
        <a:lstStyle/>
        <a:p>
          <a:endParaRPr lang="zh-CN" altLang="en-US"/>
        </a:p>
      </dgm:t>
    </dgm:pt>
    <dgm:pt modelId="{9937D4B1-9075-4162-80A1-866E94144E1A}">
      <dgm:prSet phldrT="[文本]"/>
      <dgm:spPr/>
      <dgm:t>
        <a:bodyPr/>
        <a:lstStyle/>
        <a:p>
          <a:r>
            <a:rPr lang="zh-CN" altLang="en-US">
              <a:ea typeface="华文楷体" panose="02010600040101010101" charset="-122"/>
            </a:rPr>
            <a:t>本虚</a:t>
          </a:r>
        </a:p>
      </dgm:t>
    </dgm:pt>
    <dgm:pt modelId="{D94B5683-D9BD-467F-9278-05AAF40CB1F6}" type="parTrans" cxnId="{81C98903-21AF-427D-A1C5-CE6924A004F0}">
      <dgm:prSet/>
      <dgm:spPr/>
      <dgm:t>
        <a:bodyPr/>
        <a:lstStyle/>
        <a:p>
          <a:endParaRPr lang="zh-CN" altLang="en-US"/>
        </a:p>
      </dgm:t>
    </dgm:pt>
    <dgm:pt modelId="{28D10812-628F-4CF2-8E3D-24772A46DBE8}">
      <dgm:prSet phldrT="[文本]"/>
      <dgm:spPr/>
      <dgm:t>
        <a:bodyPr/>
        <a:lstStyle/>
        <a:p>
          <a:r>
            <a:rPr lang="zh-CN" altLang="en-US" b="1">
              <a:solidFill>
                <a:schemeClr val="tx1"/>
              </a:solidFill>
            </a:rPr>
            <a:t>肾</a:t>
          </a:r>
        </a:p>
      </dgm:t>
    </dgm:pt>
    <dgm:pt modelId="{2013FDCE-6C68-46E2-8A76-E4CBD2935779}" type="sibTrans" cxnId="{81C98903-21AF-427D-A1C5-CE6924A004F0}">
      <dgm:prSet/>
      <dgm:spPr/>
      <dgm:t>
        <a:bodyPr/>
        <a:lstStyle/>
        <a:p>
          <a:endParaRPr lang="zh-CN" altLang="en-US"/>
        </a:p>
      </dgm:t>
    </dgm:pt>
    <dgm:pt modelId="{48D6810B-8E5B-475D-B37D-FA108FC743B0}" type="parTrans" cxnId="{7C07DD4B-EC17-46E1-B833-463F1D992D3D}">
      <dgm:prSet/>
      <dgm:spPr/>
      <dgm:t>
        <a:bodyPr/>
        <a:lstStyle/>
        <a:p>
          <a:endParaRPr lang="zh-CN" altLang="en-US"/>
        </a:p>
      </dgm:t>
    </dgm:pt>
    <dgm:pt modelId="{27A0177F-8703-44F8-B432-B4A8F111D418}">
      <dgm:prSet phldrT="[文本]"/>
      <dgm:spPr/>
      <dgm:t>
        <a:bodyPr/>
        <a:lstStyle/>
        <a:p>
          <a:r>
            <a:rPr lang="zh-CN" altLang="en-US" b="1">
              <a:solidFill>
                <a:schemeClr val="tx1"/>
              </a:solidFill>
            </a:rPr>
            <a:t>脾</a:t>
          </a:r>
        </a:p>
      </dgm:t>
    </dgm:pt>
    <dgm:pt modelId="{418EC7FC-2977-4AD3-BA63-BF89D127F96B}" type="sibTrans" cxnId="{7C07DD4B-EC17-46E1-B833-463F1D992D3D}">
      <dgm:prSet/>
      <dgm:spPr/>
      <dgm:t>
        <a:bodyPr/>
        <a:lstStyle/>
        <a:p>
          <a:endParaRPr lang="zh-CN" altLang="en-US"/>
        </a:p>
      </dgm:t>
    </dgm:pt>
    <dgm:pt modelId="{2EFF0E18-795D-4F2E-8C39-ABC55F26DE12}" type="parTrans" cxnId="{316B933F-C53D-45BA-8880-3909BBC99A5F}">
      <dgm:prSet/>
      <dgm:spPr/>
      <dgm:t>
        <a:bodyPr/>
        <a:lstStyle/>
        <a:p>
          <a:endParaRPr lang="zh-CN" altLang="en-US"/>
        </a:p>
      </dgm:t>
    </dgm:pt>
    <dgm:pt modelId="{0992D33A-B045-45FE-88C6-5F1CACFE8413}">
      <dgm:prSet phldrT="[文本]"/>
      <dgm:spPr/>
      <dgm:t>
        <a:bodyPr/>
        <a:lstStyle/>
        <a:p>
          <a:r>
            <a:rPr lang="zh-CN" altLang="en-US" b="1">
              <a:solidFill>
                <a:schemeClr val="tx1"/>
              </a:solidFill>
            </a:rPr>
            <a:t>肝</a:t>
          </a:r>
        </a:p>
      </dgm:t>
    </dgm:pt>
    <dgm:pt modelId="{3BE687B3-0BBA-4B67-9A2C-5D5EFBAAD184}" type="sibTrans" cxnId="{316B933F-C53D-45BA-8880-3909BBC99A5F}">
      <dgm:prSet/>
      <dgm:spPr/>
      <dgm:t>
        <a:bodyPr/>
        <a:lstStyle/>
        <a:p>
          <a:endParaRPr lang="zh-CN" altLang="en-US"/>
        </a:p>
      </dgm:t>
    </dgm:pt>
    <dgm:pt modelId="{9BD3C6C0-02CA-454E-B9F3-C9276A5659EC}" type="sibTrans" cxnId="{4E5A6FB6-EDE9-42E7-9332-E151443EA46F}">
      <dgm:prSet/>
      <dgm:spPr/>
      <dgm:t>
        <a:bodyPr/>
        <a:lstStyle/>
        <a:p>
          <a:endParaRPr lang="zh-CN" altLang="en-US"/>
        </a:p>
      </dgm:t>
    </dgm:pt>
    <dgm:pt modelId="{68024A44-0773-4CF5-A753-7EDA85A7BF74}" type="parTrans" cxnId="{BAFC7CB7-28AD-4A1E-A06E-999EF2F0A508}">
      <dgm:prSet/>
      <dgm:spPr/>
      <dgm:t>
        <a:bodyPr/>
        <a:lstStyle/>
        <a:p>
          <a:endParaRPr lang="zh-CN" altLang="en-US"/>
        </a:p>
      </dgm:t>
    </dgm:pt>
    <dgm:pt modelId="{C97DC8FE-D4B1-4487-A7D6-9FE5BCF9EE7F}">
      <dgm:prSet phldrT="[文本]"/>
      <dgm:spPr/>
      <dgm:t>
        <a:bodyPr/>
        <a:lstStyle/>
        <a:p>
          <a:r>
            <a:rPr lang="zh-CN" altLang="en-US">
              <a:ea typeface="华文楷体" panose="02010600040101010101" charset="-122"/>
            </a:rPr>
            <a:t>标实</a:t>
          </a:r>
        </a:p>
      </dgm:t>
    </dgm:pt>
    <dgm:pt modelId="{C65EBDD2-9667-45DD-8DE0-7F20412B1047}" type="parTrans" cxnId="{2C130782-2270-475C-8085-B8F234B16EF6}">
      <dgm:prSet/>
      <dgm:spPr/>
      <dgm:t>
        <a:bodyPr/>
        <a:lstStyle/>
        <a:p>
          <a:endParaRPr lang="zh-CN" altLang="en-US"/>
        </a:p>
      </dgm:t>
    </dgm:pt>
    <dgm:pt modelId="{8131B55B-E174-4093-B34C-7B34BE7D0FDF}">
      <dgm:prSet phldrT="[文本]"/>
      <dgm:spPr/>
      <dgm:t>
        <a:bodyPr/>
        <a:lstStyle/>
        <a:p>
          <a:r>
            <a:rPr lang="zh-CN" altLang="en-US" b="1">
              <a:solidFill>
                <a:schemeClr val="tx1"/>
              </a:solidFill>
            </a:rPr>
            <a:t>瘀</a:t>
          </a:r>
        </a:p>
      </dgm:t>
    </dgm:pt>
    <dgm:pt modelId="{A125DAF7-2261-46C7-BA84-D79279E811DB}" type="sibTrans" cxnId="{2C130782-2270-475C-8085-B8F234B16EF6}">
      <dgm:prSet/>
      <dgm:spPr/>
      <dgm:t>
        <a:bodyPr/>
        <a:lstStyle/>
        <a:p>
          <a:endParaRPr lang="zh-CN" altLang="en-US"/>
        </a:p>
      </dgm:t>
    </dgm:pt>
    <dgm:pt modelId="{9DF6BD87-56E0-4878-8DE0-4DFB6E4C0F71}" type="parTrans" cxnId="{3D23D747-F23E-42AC-9415-4A500B771F12}">
      <dgm:prSet/>
      <dgm:spPr/>
      <dgm:t>
        <a:bodyPr/>
        <a:lstStyle/>
        <a:p>
          <a:endParaRPr lang="zh-CN" altLang="en-US"/>
        </a:p>
      </dgm:t>
    </dgm:pt>
    <dgm:pt modelId="{0CD7B69F-DB53-48FC-9ADC-D4707C601DDF}">
      <dgm:prSet phldrT="[文本]"/>
      <dgm:spPr/>
      <dgm:t>
        <a:bodyPr/>
        <a:lstStyle/>
        <a:p>
          <a:r>
            <a:rPr lang="zh-CN" altLang="en-US" b="1">
              <a:solidFill>
                <a:schemeClr val="tx1"/>
              </a:solidFill>
            </a:rPr>
            <a:t>毒</a:t>
          </a:r>
        </a:p>
      </dgm:t>
    </dgm:pt>
    <dgm:pt modelId="{057E9611-E839-44A8-A7BC-9B718596EA3A}" type="sibTrans" cxnId="{3D23D747-F23E-42AC-9415-4A500B771F12}">
      <dgm:prSet/>
      <dgm:spPr/>
      <dgm:t>
        <a:bodyPr/>
        <a:lstStyle/>
        <a:p>
          <a:endParaRPr lang="zh-CN" altLang="en-US"/>
        </a:p>
      </dgm:t>
    </dgm:pt>
    <dgm:pt modelId="{CD0D12B5-5F2A-477D-B839-3CBFE6DC25C2}" type="parTrans" cxnId="{0947250E-CB78-4DFD-9199-FD0E424090BC}">
      <dgm:prSet/>
      <dgm:spPr/>
      <dgm:t>
        <a:bodyPr/>
        <a:lstStyle/>
        <a:p>
          <a:endParaRPr lang="zh-CN" altLang="en-US"/>
        </a:p>
      </dgm:t>
    </dgm:pt>
    <dgm:pt modelId="{C43800F6-F1CC-4367-9139-175067919136}">
      <dgm:prSet phldrT="[文本]"/>
      <dgm:spPr/>
      <dgm:t>
        <a:bodyPr/>
        <a:lstStyle/>
        <a:p>
          <a:r>
            <a:rPr lang="zh-CN" altLang="en-US" b="1">
              <a:solidFill>
                <a:schemeClr val="tx1"/>
              </a:solidFill>
            </a:rPr>
            <a:t>湿</a:t>
          </a:r>
        </a:p>
      </dgm:t>
    </dgm:pt>
    <dgm:pt modelId="{00D0D580-24CA-4299-8FF6-41D33A49A78A}" type="sibTrans" cxnId="{0947250E-CB78-4DFD-9199-FD0E424090BC}">
      <dgm:prSet/>
      <dgm:spPr/>
      <dgm:t>
        <a:bodyPr/>
        <a:lstStyle/>
        <a:p>
          <a:endParaRPr lang="zh-CN" altLang="en-US"/>
        </a:p>
      </dgm:t>
    </dgm:pt>
    <dgm:pt modelId="{60820D9B-B801-49C6-AC6F-D8E27A06380A}" type="sibTrans" cxnId="{BAFC7CB7-28AD-4A1E-A06E-999EF2F0A508}">
      <dgm:prSet/>
      <dgm:spPr/>
      <dgm:t>
        <a:bodyPr/>
        <a:lstStyle/>
        <a:p>
          <a:endParaRPr lang="zh-CN" altLang="en-US"/>
        </a:p>
      </dgm:t>
    </dgm:pt>
    <dgm:pt modelId="{C0BE26F8-4299-4024-98F9-3FC91D00BA13}" type="pres">
      <dgm:prSet presAssocID="{D4174A34-1148-45A4-87D2-1C5D87AEC140}" presName="outerComposite" presStyleCnt="0">
        <dgm:presLayoutVars>
          <dgm:chMax val="2"/>
          <dgm:animLvl val="lvl"/>
          <dgm:resizeHandles val="exact"/>
        </dgm:presLayoutVars>
      </dgm:prSet>
      <dgm:spPr/>
    </dgm:pt>
    <dgm:pt modelId="{687451FB-4827-49E8-B587-C006F4CE1AEA}" type="pres">
      <dgm:prSet presAssocID="{D4174A34-1148-45A4-87D2-1C5D87AEC140}" presName="dummyMaxCanvas" presStyleCnt="0"/>
      <dgm:spPr/>
    </dgm:pt>
    <dgm:pt modelId="{23712D4C-3E0E-47A3-834C-FFB9A6001434}" type="pres">
      <dgm:prSet presAssocID="{D4174A34-1148-45A4-87D2-1C5D87AEC140}" presName="parentComposite" presStyleCnt="0"/>
      <dgm:spPr/>
    </dgm:pt>
    <dgm:pt modelId="{39955BE9-DA31-4B5B-AE20-F5458B3FDA38}" type="pres">
      <dgm:prSet presAssocID="{D4174A34-1148-45A4-87D2-1C5D87AEC140}" presName="parent1" presStyleLbl="alignAccFollowNode1" presStyleIdx="0" presStyleCnt="4">
        <dgm:presLayoutVars>
          <dgm:chMax val="4"/>
        </dgm:presLayoutVars>
      </dgm:prSet>
      <dgm:spPr/>
    </dgm:pt>
    <dgm:pt modelId="{35A40A1C-8E64-4D10-929E-E86DACCC0DAB}" type="pres">
      <dgm:prSet presAssocID="{D4174A34-1148-45A4-87D2-1C5D87AEC140}" presName="parent2" presStyleLbl="alignAccFollowNode1" presStyleIdx="1" presStyleCnt="4">
        <dgm:presLayoutVars>
          <dgm:chMax val="4"/>
        </dgm:presLayoutVars>
      </dgm:prSet>
      <dgm:spPr/>
    </dgm:pt>
    <dgm:pt modelId="{70B4B2F3-7F67-4FA4-9077-73D6847695DF}" type="pres">
      <dgm:prSet presAssocID="{D4174A34-1148-45A4-87D2-1C5D87AEC140}" presName="childrenComposite" presStyleCnt="0"/>
      <dgm:spPr/>
    </dgm:pt>
    <dgm:pt modelId="{801BF103-0965-430A-8041-BC4EF1ABD035}" type="pres">
      <dgm:prSet presAssocID="{D4174A34-1148-45A4-87D2-1C5D87AEC140}" presName="dummyMaxCanvas_ChildArea" presStyleCnt="0"/>
      <dgm:spPr/>
    </dgm:pt>
    <dgm:pt modelId="{DB18C284-9AA6-4795-A9AD-4EDF2A1E424D}" type="pres">
      <dgm:prSet presAssocID="{D4174A34-1148-45A4-87D2-1C5D87AEC140}" presName="fulcrum" presStyleLbl="alignAccFollowNode1" presStyleIdx="2" presStyleCnt="4"/>
      <dgm:spPr/>
    </dgm:pt>
    <dgm:pt modelId="{38489668-DCF3-4682-AFEB-9ADC13E1A75A}" type="pres">
      <dgm:prSet presAssocID="{D4174A34-1148-45A4-87D2-1C5D87AEC140}" presName="balance_33" presStyleLbl="alignAccFollowNode1" presStyleIdx="3" presStyleCnt="4">
        <dgm:presLayoutVars>
          <dgm:bulletEnabled val="1"/>
        </dgm:presLayoutVars>
      </dgm:prSet>
      <dgm:spPr/>
    </dgm:pt>
    <dgm:pt modelId="{919A8254-7D17-4370-82FE-EF8DCEC32527}" type="pres">
      <dgm:prSet presAssocID="{D4174A34-1148-45A4-87D2-1C5D87AEC140}" presName="right_33_1" presStyleLbl="node1" presStyleIdx="0" presStyleCnt="6">
        <dgm:presLayoutVars>
          <dgm:bulletEnabled val="1"/>
        </dgm:presLayoutVars>
      </dgm:prSet>
      <dgm:spPr/>
    </dgm:pt>
    <dgm:pt modelId="{460A15D6-498B-4D10-AC7F-65A0836D5EC7}" type="pres">
      <dgm:prSet presAssocID="{D4174A34-1148-45A4-87D2-1C5D87AEC140}" presName="right_33_2" presStyleLbl="node1" presStyleIdx="1" presStyleCnt="6">
        <dgm:presLayoutVars>
          <dgm:bulletEnabled val="1"/>
        </dgm:presLayoutVars>
      </dgm:prSet>
      <dgm:spPr/>
    </dgm:pt>
    <dgm:pt modelId="{B76AA5F0-E447-46A3-8BB3-723E2D4FED2D}" type="pres">
      <dgm:prSet presAssocID="{D4174A34-1148-45A4-87D2-1C5D87AEC140}" presName="right_33_3" presStyleLbl="node1" presStyleIdx="2" presStyleCnt="6">
        <dgm:presLayoutVars>
          <dgm:bulletEnabled val="1"/>
        </dgm:presLayoutVars>
      </dgm:prSet>
      <dgm:spPr/>
    </dgm:pt>
    <dgm:pt modelId="{23C848BC-392C-49A0-8A65-21C09183291B}" type="pres">
      <dgm:prSet presAssocID="{D4174A34-1148-45A4-87D2-1C5D87AEC140}" presName="left_33_1" presStyleLbl="node1" presStyleIdx="3" presStyleCnt="6">
        <dgm:presLayoutVars>
          <dgm:bulletEnabled val="1"/>
        </dgm:presLayoutVars>
      </dgm:prSet>
      <dgm:spPr/>
    </dgm:pt>
    <dgm:pt modelId="{97CF11D9-8318-48EA-B684-23FA57D97651}" type="pres">
      <dgm:prSet presAssocID="{D4174A34-1148-45A4-87D2-1C5D87AEC140}" presName="left_33_2" presStyleLbl="node1" presStyleIdx="4" presStyleCnt="6">
        <dgm:presLayoutVars>
          <dgm:bulletEnabled val="1"/>
        </dgm:presLayoutVars>
      </dgm:prSet>
      <dgm:spPr/>
    </dgm:pt>
    <dgm:pt modelId="{09BBE9F0-86AC-4683-AB88-7943A5E7F502}" type="pres">
      <dgm:prSet presAssocID="{D4174A34-1148-45A4-87D2-1C5D87AEC140}" presName="left_33_3" presStyleLbl="node1" presStyleIdx="5" presStyleCnt="6">
        <dgm:presLayoutVars>
          <dgm:bulletEnabled val="1"/>
        </dgm:presLayoutVars>
      </dgm:prSet>
      <dgm:spPr/>
    </dgm:pt>
  </dgm:ptLst>
  <dgm:cxnLst>
    <dgm:cxn modelId="{81C98903-21AF-427D-A1C5-CE6924A004F0}" srcId="{9937D4B1-9075-4162-80A1-866E94144E1A}" destId="{28D10812-628F-4CF2-8E3D-24772A46DBE8}" srcOrd="0" destOrd="0" parTransId="{D94B5683-D9BD-467F-9278-05AAF40CB1F6}" sibTransId="{2013FDCE-6C68-46E2-8A76-E4CBD2935779}"/>
    <dgm:cxn modelId="{0947250E-CB78-4DFD-9199-FD0E424090BC}" srcId="{C97DC8FE-D4B1-4487-A7D6-9FE5BCF9EE7F}" destId="{C43800F6-F1CC-4367-9139-175067919136}" srcOrd="2" destOrd="0" parTransId="{CD0D12B5-5F2A-477D-B839-3CBFE6DC25C2}" sibTransId="{00D0D580-24CA-4299-8FF6-41D33A49A78A}"/>
    <dgm:cxn modelId="{B092540E-8A96-4D75-A91D-2C777FF3ED06}" type="presOf" srcId="{0992D33A-B045-45FE-88C6-5F1CACFE8413}" destId="{09BBE9F0-86AC-4683-AB88-7943A5E7F502}" srcOrd="0" destOrd="0" presId="urn:microsoft.com/office/officeart/2005/8/layout/balance1"/>
    <dgm:cxn modelId="{316B933F-C53D-45BA-8880-3909BBC99A5F}" srcId="{9937D4B1-9075-4162-80A1-866E94144E1A}" destId="{0992D33A-B045-45FE-88C6-5F1CACFE8413}" srcOrd="2" destOrd="0" parTransId="{2EFF0E18-795D-4F2E-8C39-ABC55F26DE12}" sibTransId="{3BE687B3-0BBA-4B67-9A2C-5D5EFBAAD184}"/>
    <dgm:cxn modelId="{3D23D747-F23E-42AC-9415-4A500B771F12}" srcId="{C97DC8FE-D4B1-4487-A7D6-9FE5BCF9EE7F}" destId="{0CD7B69F-DB53-48FC-9ADC-D4707C601DDF}" srcOrd="1" destOrd="0" parTransId="{9DF6BD87-56E0-4878-8DE0-4DFB6E4C0F71}" sibTransId="{057E9611-E839-44A8-A7BC-9B718596EA3A}"/>
    <dgm:cxn modelId="{7C07DD4B-EC17-46E1-B833-463F1D992D3D}" srcId="{9937D4B1-9075-4162-80A1-866E94144E1A}" destId="{27A0177F-8703-44F8-B432-B4A8F111D418}" srcOrd="1" destOrd="0" parTransId="{48D6810B-8E5B-475D-B37D-FA108FC743B0}" sibTransId="{418EC7FC-2977-4AD3-BA63-BF89D127F96B}"/>
    <dgm:cxn modelId="{4519535A-B4DD-483B-A161-F3EE8B4BA516}" type="presOf" srcId="{C43800F6-F1CC-4367-9139-175067919136}" destId="{B76AA5F0-E447-46A3-8BB3-723E2D4FED2D}" srcOrd="0" destOrd="0" presId="urn:microsoft.com/office/officeart/2005/8/layout/balance1"/>
    <dgm:cxn modelId="{2C130782-2270-475C-8085-B8F234B16EF6}" srcId="{C97DC8FE-D4B1-4487-A7D6-9FE5BCF9EE7F}" destId="{8131B55B-E174-4093-B34C-7B34BE7D0FDF}" srcOrd="0" destOrd="0" parTransId="{C65EBDD2-9667-45DD-8DE0-7F20412B1047}" sibTransId="{A125DAF7-2261-46C7-BA84-D79279E811DB}"/>
    <dgm:cxn modelId="{DBBC3585-6D8B-4A0F-A476-80EE7AE553C6}" type="presOf" srcId="{C97DC8FE-D4B1-4487-A7D6-9FE5BCF9EE7F}" destId="{35A40A1C-8E64-4D10-929E-E86DACCC0DAB}" srcOrd="0" destOrd="0" presId="urn:microsoft.com/office/officeart/2005/8/layout/balance1"/>
    <dgm:cxn modelId="{AE479D8F-E143-4A55-A2D5-E6B04B9396B5}" type="presOf" srcId="{D4174A34-1148-45A4-87D2-1C5D87AEC140}" destId="{C0BE26F8-4299-4024-98F9-3FC91D00BA13}" srcOrd="0" destOrd="0" presId="urn:microsoft.com/office/officeart/2005/8/layout/balance1"/>
    <dgm:cxn modelId="{F66F6A9C-748D-438D-A2C2-424F3187B075}" type="presOf" srcId="{27A0177F-8703-44F8-B432-B4A8F111D418}" destId="{97CF11D9-8318-48EA-B684-23FA57D97651}" srcOrd="0" destOrd="0" presId="urn:microsoft.com/office/officeart/2005/8/layout/balance1"/>
    <dgm:cxn modelId="{6D8B939E-F17A-4AB0-B185-88DDB1F65BFB}" type="presOf" srcId="{28D10812-628F-4CF2-8E3D-24772A46DBE8}" destId="{23C848BC-392C-49A0-8A65-21C09183291B}" srcOrd="0" destOrd="0" presId="urn:microsoft.com/office/officeart/2005/8/layout/balance1"/>
    <dgm:cxn modelId="{7FFCD0A2-D16C-4D33-8198-F09F6D303F0F}" type="presOf" srcId="{8131B55B-E174-4093-B34C-7B34BE7D0FDF}" destId="{919A8254-7D17-4370-82FE-EF8DCEC32527}" srcOrd="0" destOrd="0" presId="urn:microsoft.com/office/officeart/2005/8/layout/balance1"/>
    <dgm:cxn modelId="{4E5A6FB6-EDE9-42E7-9332-E151443EA46F}" srcId="{D4174A34-1148-45A4-87D2-1C5D87AEC140}" destId="{9937D4B1-9075-4162-80A1-866E94144E1A}" srcOrd="0" destOrd="0" parTransId="{73BA5D36-2672-4692-B5B7-A86A3E477270}" sibTransId="{9BD3C6C0-02CA-454E-B9F3-C9276A5659EC}"/>
    <dgm:cxn modelId="{BAFC7CB7-28AD-4A1E-A06E-999EF2F0A508}" srcId="{D4174A34-1148-45A4-87D2-1C5D87AEC140}" destId="{C97DC8FE-D4B1-4487-A7D6-9FE5BCF9EE7F}" srcOrd="1" destOrd="0" parTransId="{68024A44-0773-4CF5-A753-7EDA85A7BF74}" sibTransId="{60820D9B-B801-49C6-AC6F-D8E27A06380A}"/>
    <dgm:cxn modelId="{2399E1DF-FF27-46F0-8976-BE85178872C9}" type="presOf" srcId="{0CD7B69F-DB53-48FC-9ADC-D4707C601DDF}" destId="{460A15D6-498B-4D10-AC7F-65A0836D5EC7}" srcOrd="0" destOrd="0" presId="urn:microsoft.com/office/officeart/2005/8/layout/balance1"/>
    <dgm:cxn modelId="{D2DAF5F5-149F-4F60-BD3B-7322E30E21E9}" type="presOf" srcId="{9937D4B1-9075-4162-80A1-866E94144E1A}" destId="{39955BE9-DA31-4B5B-AE20-F5458B3FDA38}" srcOrd="0" destOrd="0" presId="urn:microsoft.com/office/officeart/2005/8/layout/balance1"/>
    <dgm:cxn modelId="{5BD5DF4C-1EAD-4596-87BD-8C6F353706B3}" type="presParOf" srcId="{C0BE26F8-4299-4024-98F9-3FC91D00BA13}" destId="{687451FB-4827-49E8-B587-C006F4CE1AEA}" srcOrd="0" destOrd="0" presId="urn:microsoft.com/office/officeart/2005/8/layout/balance1"/>
    <dgm:cxn modelId="{B96F01CC-D014-4936-9F38-20C3BB50F340}" type="presParOf" srcId="{C0BE26F8-4299-4024-98F9-3FC91D00BA13}" destId="{23712D4C-3E0E-47A3-834C-FFB9A6001434}" srcOrd="1" destOrd="0" presId="urn:microsoft.com/office/officeart/2005/8/layout/balance1"/>
    <dgm:cxn modelId="{FD3A1304-E490-49BD-9A60-CE33E2E29228}" type="presParOf" srcId="{23712D4C-3E0E-47A3-834C-FFB9A6001434}" destId="{39955BE9-DA31-4B5B-AE20-F5458B3FDA38}" srcOrd="0" destOrd="0" presId="urn:microsoft.com/office/officeart/2005/8/layout/balance1"/>
    <dgm:cxn modelId="{62EDAB08-F5A1-4428-9F9B-98FDDF4BA70D}" type="presParOf" srcId="{23712D4C-3E0E-47A3-834C-FFB9A6001434}" destId="{35A40A1C-8E64-4D10-929E-E86DACCC0DAB}" srcOrd="1" destOrd="0" presId="urn:microsoft.com/office/officeart/2005/8/layout/balance1"/>
    <dgm:cxn modelId="{1AB08E4C-4DE2-460A-ADD2-931D3EE34916}" type="presParOf" srcId="{C0BE26F8-4299-4024-98F9-3FC91D00BA13}" destId="{70B4B2F3-7F67-4FA4-9077-73D6847695DF}" srcOrd="2" destOrd="0" presId="urn:microsoft.com/office/officeart/2005/8/layout/balance1"/>
    <dgm:cxn modelId="{2890B59D-C417-4F46-BD4C-13410C2B5FFC}" type="presParOf" srcId="{70B4B2F3-7F67-4FA4-9077-73D6847695DF}" destId="{801BF103-0965-430A-8041-BC4EF1ABD035}" srcOrd="0" destOrd="0" presId="urn:microsoft.com/office/officeart/2005/8/layout/balance1"/>
    <dgm:cxn modelId="{BC2E796F-8C91-430A-9A12-D415029687C8}" type="presParOf" srcId="{70B4B2F3-7F67-4FA4-9077-73D6847695DF}" destId="{DB18C284-9AA6-4795-A9AD-4EDF2A1E424D}" srcOrd="1" destOrd="0" presId="urn:microsoft.com/office/officeart/2005/8/layout/balance1"/>
    <dgm:cxn modelId="{D1AA238B-DF80-4EA5-9C02-638F1C08E47F}" type="presParOf" srcId="{70B4B2F3-7F67-4FA4-9077-73D6847695DF}" destId="{38489668-DCF3-4682-AFEB-9ADC13E1A75A}" srcOrd="2" destOrd="0" presId="urn:microsoft.com/office/officeart/2005/8/layout/balance1"/>
    <dgm:cxn modelId="{F4595616-6B98-49FC-B6B0-F96D4531E73F}" type="presParOf" srcId="{70B4B2F3-7F67-4FA4-9077-73D6847695DF}" destId="{919A8254-7D17-4370-82FE-EF8DCEC32527}" srcOrd="3" destOrd="0" presId="urn:microsoft.com/office/officeart/2005/8/layout/balance1"/>
    <dgm:cxn modelId="{A4AD407D-8D3C-4320-AC71-99C14E1C51B4}" type="presParOf" srcId="{70B4B2F3-7F67-4FA4-9077-73D6847695DF}" destId="{460A15D6-498B-4D10-AC7F-65A0836D5EC7}" srcOrd="4" destOrd="0" presId="urn:microsoft.com/office/officeart/2005/8/layout/balance1"/>
    <dgm:cxn modelId="{E143606B-F9A2-4D72-803C-FF1FC963036E}" type="presParOf" srcId="{70B4B2F3-7F67-4FA4-9077-73D6847695DF}" destId="{B76AA5F0-E447-46A3-8BB3-723E2D4FED2D}" srcOrd="5" destOrd="0" presId="urn:microsoft.com/office/officeart/2005/8/layout/balance1"/>
    <dgm:cxn modelId="{8183B196-31EB-4FD9-9C73-2C8D18C61C8D}" type="presParOf" srcId="{70B4B2F3-7F67-4FA4-9077-73D6847695DF}" destId="{23C848BC-392C-49A0-8A65-21C09183291B}" srcOrd="6" destOrd="0" presId="urn:microsoft.com/office/officeart/2005/8/layout/balance1"/>
    <dgm:cxn modelId="{37D6916C-13A8-41B1-929D-607B8275739C}" type="presParOf" srcId="{70B4B2F3-7F67-4FA4-9077-73D6847695DF}" destId="{97CF11D9-8318-48EA-B684-23FA57D97651}" srcOrd="7" destOrd="0" presId="urn:microsoft.com/office/officeart/2005/8/layout/balance1"/>
    <dgm:cxn modelId="{34210B18-396D-46E1-AC06-8EA4AD03B00B}" type="presParOf" srcId="{70B4B2F3-7F67-4FA4-9077-73D6847695DF}" destId="{09BBE9F0-86AC-4683-AB88-7943A5E7F502}" srcOrd="8"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028DD-F157-4F18-AB80-4773B33164E4}">
      <dsp:nvSpPr>
        <dsp:cNvPr id="0" name=""/>
        <dsp:cNvSpPr/>
      </dsp:nvSpPr>
      <dsp:spPr bwMode="white">
        <a:xfrm>
          <a:off x="0" y="2643203"/>
          <a:ext cx="8215370" cy="1941522"/>
        </a:xfrm>
        <a:prstGeom prst="roundRect">
          <a:avLst>
            <a:gd name="adj" fmla="val 10000"/>
          </a:avLst>
        </a:prstGeom>
        <a:solidFill>
          <a:schemeClr val="accent4">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altLang="zh-CN" sz="1800" b="1" kern="1200">
              <a:solidFill>
                <a:srgbClr val="C00000"/>
              </a:solidFill>
              <a:latin typeface="黑体" panose="02010609060101010101" pitchFamily="49" charset="-122"/>
              <a:ea typeface="华文楷体" panose="02010600040101010101" charset="-122"/>
            </a:rPr>
            <a:t>10.37% / 10.95%</a:t>
          </a:r>
          <a:br>
            <a:rPr lang="en-US" altLang="zh-CN" sz="1800" b="1" kern="1200">
              <a:solidFill>
                <a:srgbClr val="C00000"/>
              </a:solidFill>
              <a:latin typeface="黑体" panose="02010609060101010101" pitchFamily="49" charset="-122"/>
              <a:ea typeface="华文楷体" panose="02010600040101010101" charset="-122"/>
            </a:rPr>
          </a:br>
          <a:r>
            <a:rPr lang="zh-CN" altLang="en-US" sz="1800" b="1" kern="1200">
              <a:solidFill>
                <a:srgbClr val="C00000"/>
              </a:solidFill>
              <a:latin typeface="黑体" panose="02010609060101010101" pitchFamily="49" charset="-122"/>
              <a:ea typeface="华文楷体" panose="02010600040101010101" charset="-122"/>
            </a:rPr>
            <a:t>第</a:t>
          </a:r>
          <a:r>
            <a:rPr lang="en-US" altLang="zh-CN" sz="1800" b="1" kern="1200">
              <a:solidFill>
                <a:srgbClr val="C00000"/>
              </a:solidFill>
              <a:latin typeface="黑体" panose="02010609060101010101" pitchFamily="49" charset="-122"/>
              <a:ea typeface="华文楷体" panose="02010600040101010101" charset="-122"/>
            </a:rPr>
            <a:t>4</a:t>
          </a:r>
          <a:r>
            <a:rPr lang="zh-CN" altLang="en-US" sz="1800" b="1" kern="1200">
              <a:solidFill>
                <a:srgbClr val="C00000"/>
              </a:solidFill>
              <a:latin typeface="黑体" panose="02010609060101010101" pitchFamily="49" charset="-122"/>
              <a:ea typeface="华文楷体" panose="02010600040101010101" charset="-122"/>
            </a:rPr>
            <a:t>位 </a:t>
          </a:r>
          <a:r>
            <a:rPr lang="en-US" altLang="zh-CN" sz="1800" b="1" kern="1200">
              <a:solidFill>
                <a:srgbClr val="C00000"/>
              </a:solidFill>
              <a:latin typeface="黑体" panose="02010609060101010101" pitchFamily="49" charset="-122"/>
              <a:ea typeface="华文楷体" panose="02010600040101010101" charset="-122"/>
            </a:rPr>
            <a:t>/ </a:t>
          </a:r>
          <a:r>
            <a:rPr lang="zh-CN" altLang="en-US" sz="1800" b="1" kern="1200">
              <a:solidFill>
                <a:srgbClr val="C00000"/>
              </a:solidFill>
              <a:latin typeface="黑体" panose="02010609060101010101" pitchFamily="49" charset="-122"/>
              <a:ea typeface="华文楷体" panose="02010600040101010101" charset="-122"/>
            </a:rPr>
            <a:t>第</a:t>
          </a:r>
          <a:r>
            <a:rPr lang="en-US" altLang="zh-CN" sz="1800" b="1" kern="1200">
              <a:solidFill>
                <a:srgbClr val="C00000"/>
              </a:solidFill>
              <a:latin typeface="黑体" panose="02010609060101010101" pitchFamily="49" charset="-122"/>
              <a:ea typeface="华文楷体" panose="02010600040101010101" charset="-122"/>
            </a:rPr>
            <a:t>3</a:t>
          </a:r>
          <a:r>
            <a:rPr lang="zh-CN" altLang="en-US" sz="1800" b="1" kern="1200">
              <a:solidFill>
                <a:srgbClr val="C00000"/>
              </a:solidFill>
              <a:latin typeface="黑体" panose="02010609060101010101" pitchFamily="49" charset="-122"/>
              <a:ea typeface="华文楷体" panose="02010600040101010101" charset="-122"/>
            </a:rPr>
            <a:t>位</a:t>
          </a:r>
          <a:endParaRPr lang="zh-CN" altLang="en-US" sz="1800" b="1" kern="1200">
            <a:latin typeface="黑体" panose="02010609060101010101" pitchFamily="49" charset="-122"/>
            <a:ea typeface="华文楷体" panose="02010600040101010101" charset="-122"/>
          </a:endParaRPr>
        </a:p>
      </dsp:txBody>
      <dsp:txXfrm>
        <a:off x="0" y="2643203"/>
        <a:ext cx="2464611" cy="1941522"/>
      </dsp:txXfrm>
    </dsp:sp>
    <dsp:sp modelId="{8A2FCEB7-C1F9-4401-9375-783F285C38F3}">
      <dsp:nvSpPr>
        <dsp:cNvPr id="0" name=""/>
        <dsp:cNvSpPr/>
      </dsp:nvSpPr>
      <dsp:spPr bwMode="white">
        <a:xfrm>
          <a:off x="0" y="332273"/>
          <a:ext cx="8215370" cy="1941522"/>
        </a:xfrm>
        <a:prstGeom prst="roundRect">
          <a:avLst>
            <a:gd name="adj" fmla="val 10000"/>
          </a:avLst>
        </a:prstGeom>
        <a:solidFill>
          <a:schemeClr val="accent4">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zh-CN" altLang="en-US" sz="1800" b="1" kern="1200">
              <a:solidFill>
                <a:srgbClr val="C00000"/>
              </a:solidFill>
              <a:latin typeface="黑体" panose="02010609060101010101" pitchFamily="49" charset="-122"/>
              <a:ea typeface="华文楷体" panose="02010600040101010101" charset="-122"/>
            </a:rPr>
            <a:t>全部恶性肿瘤发病率</a:t>
          </a:r>
          <a:r>
            <a:rPr lang="en-US" altLang="zh-CN" sz="1800" b="1" kern="1200">
              <a:solidFill>
                <a:srgbClr val="C00000"/>
              </a:solidFill>
              <a:latin typeface="黑体" panose="02010609060101010101" pitchFamily="49" charset="-122"/>
              <a:ea typeface="华文楷体" panose="02010600040101010101" charset="-122"/>
            </a:rPr>
            <a:t>10.62%</a:t>
          </a:r>
          <a:br>
            <a:rPr lang="en-US" altLang="zh-CN" sz="1800" b="1" kern="1200">
              <a:solidFill>
                <a:srgbClr val="C00000"/>
              </a:solidFill>
              <a:latin typeface="黑体" panose="02010609060101010101" pitchFamily="49" charset="-122"/>
              <a:ea typeface="华文楷体" panose="02010600040101010101" charset="-122"/>
            </a:rPr>
          </a:br>
          <a:r>
            <a:rPr lang="zh-CN" altLang="en-US" sz="1800" b="1" kern="1200">
              <a:solidFill>
                <a:srgbClr val="C00000"/>
              </a:solidFill>
              <a:latin typeface="黑体" panose="02010609060101010101" pitchFamily="49" charset="-122"/>
              <a:ea typeface="华文楷体" panose="02010600040101010101" charset="-122"/>
            </a:rPr>
            <a:t>第</a:t>
          </a:r>
          <a:r>
            <a:rPr lang="en-US" altLang="zh-CN" sz="1800" b="1" kern="1200">
              <a:solidFill>
                <a:srgbClr val="C00000"/>
              </a:solidFill>
              <a:latin typeface="黑体" panose="02010609060101010101" pitchFamily="49" charset="-122"/>
              <a:ea typeface="华文楷体" panose="02010600040101010101" charset="-122"/>
            </a:rPr>
            <a:t>3</a:t>
          </a:r>
          <a:r>
            <a:rPr lang="zh-CN" altLang="en-US" sz="1800" b="1" kern="1200">
              <a:solidFill>
                <a:srgbClr val="C00000"/>
              </a:solidFill>
              <a:latin typeface="黑体" panose="02010609060101010101" pitchFamily="49" charset="-122"/>
              <a:ea typeface="华文楷体" panose="02010600040101010101" charset="-122"/>
            </a:rPr>
            <a:t>位</a:t>
          </a:r>
        </a:p>
      </dsp:txBody>
      <dsp:txXfrm>
        <a:off x="0" y="332273"/>
        <a:ext cx="2464611" cy="1941522"/>
      </dsp:txXfrm>
    </dsp:sp>
    <dsp:sp modelId="{4D1135BD-FD2B-4FB8-B0D0-B5522DF46D25}">
      <dsp:nvSpPr>
        <dsp:cNvPr id="0" name=""/>
        <dsp:cNvSpPr/>
      </dsp:nvSpPr>
      <dsp:spPr bwMode="white">
        <a:xfrm>
          <a:off x="3929094" y="487369"/>
          <a:ext cx="2657483" cy="161793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a:solidFill>
                <a:schemeClr val="bg1"/>
              </a:solidFill>
              <a:latin typeface="黑体" panose="02010609060101010101" pitchFamily="49" charset="-122"/>
              <a:ea typeface="华文楷体" panose="02010600040101010101" charset="-122"/>
            </a:rPr>
            <a:t>我国结直肠癌发病率：</a:t>
          </a:r>
          <a:br>
            <a:rPr lang="en-US" altLang="zh-CN" sz="2000" b="1" kern="1200">
              <a:solidFill>
                <a:schemeClr val="bg1"/>
              </a:solidFill>
              <a:latin typeface="黑体" panose="02010609060101010101" pitchFamily="49" charset="-122"/>
              <a:ea typeface="华文楷体" panose="02010600040101010101" charset="-122"/>
            </a:rPr>
          </a:br>
          <a:r>
            <a:rPr lang="en-US" altLang="zh-CN" sz="2000" b="1" kern="1200">
              <a:solidFill>
                <a:schemeClr val="bg1"/>
              </a:solidFill>
              <a:latin typeface="黑体" panose="02010609060101010101" pitchFamily="49" charset="-122"/>
              <a:ea typeface="华文楷体" panose="02010600040101010101" charset="-122"/>
            </a:rPr>
            <a:t>29.07/10</a:t>
          </a:r>
          <a:r>
            <a:rPr lang="zh-CN" altLang="en-US" sz="2000" b="1" kern="1200">
              <a:solidFill>
                <a:schemeClr val="bg1"/>
              </a:solidFill>
              <a:latin typeface="黑体" panose="02010609060101010101" pitchFamily="49" charset="-122"/>
              <a:ea typeface="华文楷体" panose="02010600040101010101" charset="-122"/>
            </a:rPr>
            <a:t>万</a:t>
          </a:r>
        </a:p>
      </dsp:txBody>
      <dsp:txXfrm>
        <a:off x="3976482" y="534757"/>
        <a:ext cx="2562707" cy="1523159"/>
      </dsp:txXfrm>
    </dsp:sp>
    <dsp:sp modelId="{0464DA12-50AE-42C4-8656-2D52E2A9FFCD}">
      <dsp:nvSpPr>
        <dsp:cNvPr id="0" name=""/>
        <dsp:cNvSpPr/>
      </dsp:nvSpPr>
      <dsp:spPr>
        <a:xfrm>
          <a:off x="3680349" y="2105304"/>
          <a:ext cx="1577487" cy="647174"/>
        </a:xfrm>
        <a:custGeom>
          <a:avLst/>
          <a:gdLst/>
          <a:ahLst/>
          <a:cxnLst/>
          <a:rect l="0" t="0" r="0" b="0"/>
          <a:pathLst>
            <a:path>
              <a:moveTo>
                <a:pt x="1577487" y="0"/>
              </a:moveTo>
              <a:lnTo>
                <a:pt x="1577487" y="323587"/>
              </a:lnTo>
              <a:lnTo>
                <a:pt x="0" y="323587"/>
              </a:lnTo>
              <a:lnTo>
                <a:pt x="0" y="64717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7BC95C-4AAB-4111-8EC7-6B1C884C54D6}">
      <dsp:nvSpPr>
        <dsp:cNvPr id="0" name=""/>
        <dsp:cNvSpPr/>
      </dsp:nvSpPr>
      <dsp:spPr bwMode="white">
        <a:xfrm>
          <a:off x="2466897" y="2752479"/>
          <a:ext cx="2426903" cy="161793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a:solidFill>
                <a:schemeClr val="bg1"/>
              </a:solidFill>
              <a:latin typeface="黑体" panose="02010609060101010101" pitchFamily="49" charset="-122"/>
              <a:ea typeface="黑体" panose="02010609060101010101" pitchFamily="49" charset="-122"/>
            </a:rPr>
            <a:t>男性：</a:t>
          </a:r>
          <a:br>
            <a:rPr lang="en-US" altLang="zh-CN" sz="2000" b="1" kern="1200">
              <a:solidFill>
                <a:schemeClr val="bg1"/>
              </a:solidFill>
              <a:latin typeface="黑体" panose="02010609060101010101" pitchFamily="49" charset="-122"/>
              <a:ea typeface="黑体" panose="02010609060101010101" pitchFamily="49" charset="-122"/>
            </a:rPr>
          </a:br>
          <a:r>
            <a:rPr lang="en-US" altLang="zh-CN" sz="2000" b="1" kern="1200">
              <a:solidFill>
                <a:schemeClr val="bg1"/>
              </a:solidFill>
              <a:latin typeface="黑体" panose="02010609060101010101" pitchFamily="49" charset="-122"/>
              <a:ea typeface="黑体" panose="02010609060101010101" pitchFamily="49" charset="-122"/>
            </a:rPr>
            <a:t>31.51/10</a:t>
          </a:r>
          <a:r>
            <a:rPr lang="zh-CN" altLang="en-US" sz="2000" b="1" kern="1200">
              <a:solidFill>
                <a:schemeClr val="bg1"/>
              </a:solidFill>
              <a:latin typeface="黑体" panose="02010609060101010101" pitchFamily="49" charset="-122"/>
              <a:ea typeface="黑体" panose="02010609060101010101" pitchFamily="49" charset="-122"/>
            </a:rPr>
            <a:t>万</a:t>
          </a:r>
          <a:endParaRPr lang="zh-CN" altLang="en-US" sz="2000" kern="1200">
            <a:solidFill>
              <a:schemeClr val="bg1"/>
            </a:solidFill>
            <a:latin typeface="黑体" panose="02010609060101010101" pitchFamily="49" charset="-122"/>
            <a:ea typeface="黑体" panose="02010609060101010101" pitchFamily="49" charset="-122"/>
          </a:endParaRPr>
        </a:p>
      </dsp:txBody>
      <dsp:txXfrm>
        <a:off x="2514285" y="2799867"/>
        <a:ext cx="2332127" cy="1523159"/>
      </dsp:txXfrm>
    </dsp:sp>
    <dsp:sp modelId="{35D11D05-CE3E-4D2D-B192-9F8432D37E82}">
      <dsp:nvSpPr>
        <dsp:cNvPr id="0" name=""/>
        <dsp:cNvSpPr/>
      </dsp:nvSpPr>
      <dsp:spPr>
        <a:xfrm>
          <a:off x="5257836" y="2105304"/>
          <a:ext cx="1577487" cy="647174"/>
        </a:xfrm>
        <a:custGeom>
          <a:avLst/>
          <a:gdLst/>
          <a:ahLst/>
          <a:cxnLst/>
          <a:rect l="0" t="0" r="0" b="0"/>
          <a:pathLst>
            <a:path>
              <a:moveTo>
                <a:pt x="0" y="0"/>
              </a:moveTo>
              <a:lnTo>
                <a:pt x="0" y="323587"/>
              </a:lnTo>
              <a:lnTo>
                <a:pt x="1577487" y="323587"/>
              </a:lnTo>
              <a:lnTo>
                <a:pt x="1577487" y="64717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B33DB9-D118-448C-9371-755F6AFD5795}">
      <dsp:nvSpPr>
        <dsp:cNvPr id="0" name=""/>
        <dsp:cNvSpPr/>
      </dsp:nvSpPr>
      <dsp:spPr bwMode="white">
        <a:xfrm>
          <a:off x="5621872" y="2752479"/>
          <a:ext cx="2426903" cy="161793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a:solidFill>
                <a:schemeClr val="bg1"/>
              </a:solidFill>
              <a:latin typeface="黑体" panose="02010609060101010101" pitchFamily="49" charset="-122"/>
              <a:ea typeface="黑体" panose="02010609060101010101" pitchFamily="49" charset="-122"/>
            </a:rPr>
            <a:t>女性：</a:t>
          </a:r>
          <a:br>
            <a:rPr lang="en-US" altLang="zh-CN" sz="2000" b="1" kern="1200">
              <a:solidFill>
                <a:schemeClr val="bg1"/>
              </a:solidFill>
              <a:latin typeface="黑体" panose="02010609060101010101" pitchFamily="49" charset="-122"/>
              <a:ea typeface="黑体" panose="02010609060101010101" pitchFamily="49" charset="-122"/>
            </a:rPr>
          </a:br>
          <a:r>
            <a:rPr lang="en-US" altLang="zh-CN" sz="2000" b="1" kern="1200">
              <a:solidFill>
                <a:schemeClr val="bg1"/>
              </a:solidFill>
              <a:latin typeface="黑体" panose="02010609060101010101" pitchFamily="49" charset="-122"/>
              <a:ea typeface="黑体" panose="02010609060101010101" pitchFamily="49" charset="-122"/>
            </a:rPr>
            <a:t>26.60/10</a:t>
          </a:r>
          <a:r>
            <a:rPr lang="zh-CN" altLang="en-US" sz="2000" b="1" kern="1200">
              <a:solidFill>
                <a:schemeClr val="bg1"/>
              </a:solidFill>
              <a:latin typeface="黑体" panose="02010609060101010101" pitchFamily="49" charset="-122"/>
              <a:ea typeface="黑体" panose="02010609060101010101" pitchFamily="49" charset="-122"/>
            </a:rPr>
            <a:t>万</a:t>
          </a:r>
        </a:p>
      </dsp:txBody>
      <dsp:txXfrm>
        <a:off x="5669260" y="2799867"/>
        <a:ext cx="2332127" cy="15231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95643-02F1-4941-9455-A6C1ED337BEE}">
      <dsp:nvSpPr>
        <dsp:cNvPr id="0" name=""/>
        <dsp:cNvSpPr/>
      </dsp:nvSpPr>
      <dsp:spPr>
        <a:xfrm>
          <a:off x="2051846" y="186956"/>
          <a:ext cx="1544856" cy="517159"/>
        </a:xfrm>
        <a:prstGeom prst="roundRect">
          <a:avLst>
            <a:gd name="adj" fmla="val 1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ea typeface="华文楷体" panose="02010600040101010101" charset="-122"/>
            </a:rPr>
            <a:t>扶正</a:t>
          </a:r>
        </a:p>
      </dsp:txBody>
      <dsp:txXfrm>
        <a:off x="2066993" y="202103"/>
        <a:ext cx="1514562" cy="486865"/>
      </dsp:txXfrm>
    </dsp:sp>
    <dsp:sp modelId="{FDAF1AD1-8279-4FB1-B5C3-78FF3C26EEBD}">
      <dsp:nvSpPr>
        <dsp:cNvPr id="0" name=""/>
        <dsp:cNvSpPr/>
      </dsp:nvSpPr>
      <dsp:spPr>
        <a:xfrm>
          <a:off x="4739352" y="125214"/>
          <a:ext cx="1489612" cy="580699"/>
        </a:xfrm>
        <a:prstGeom prst="roundRect">
          <a:avLst>
            <a:gd name="adj" fmla="val 1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ea typeface="华文楷体" panose="02010600040101010101" charset="-122"/>
            </a:rPr>
            <a:t>祛邪</a:t>
          </a:r>
        </a:p>
      </dsp:txBody>
      <dsp:txXfrm>
        <a:off x="4756360" y="142222"/>
        <a:ext cx="1455596" cy="546683"/>
      </dsp:txXfrm>
    </dsp:sp>
    <dsp:sp modelId="{73BC163B-D0C7-444E-9A16-5CC439E785D7}">
      <dsp:nvSpPr>
        <dsp:cNvPr id="0" name=""/>
        <dsp:cNvSpPr/>
      </dsp:nvSpPr>
      <dsp:spPr>
        <a:xfrm>
          <a:off x="3707632" y="4129116"/>
          <a:ext cx="728667" cy="728667"/>
        </a:xfrm>
        <a:prstGeom prst="triangle">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2096AB7F-3EF7-4CEE-A2BE-3D5D498408A4}">
      <dsp:nvSpPr>
        <dsp:cNvPr id="0" name=""/>
        <dsp:cNvSpPr/>
      </dsp:nvSpPr>
      <dsp:spPr>
        <a:xfrm rot="240000">
          <a:off x="1885295" y="3816874"/>
          <a:ext cx="4373340" cy="305813"/>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288BC842-A0D9-4704-88EF-77E85C612701}">
      <dsp:nvSpPr>
        <dsp:cNvPr id="0" name=""/>
        <dsp:cNvSpPr/>
      </dsp:nvSpPr>
      <dsp:spPr>
        <a:xfrm rot="240000">
          <a:off x="4511106" y="3052264"/>
          <a:ext cx="1744921" cy="812955"/>
        </a:xfrm>
        <a:prstGeom prst="roundRect">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b="1" kern="1200">
              <a:solidFill>
                <a:schemeClr val="tx1"/>
              </a:solidFill>
            </a:rPr>
            <a:t>化湿解毒</a:t>
          </a:r>
        </a:p>
      </dsp:txBody>
      <dsp:txXfrm>
        <a:off x="4550791" y="3091949"/>
        <a:ext cx="1665551" cy="733585"/>
      </dsp:txXfrm>
    </dsp:sp>
    <dsp:sp modelId="{97C49B69-CB74-4EC5-8B2F-7F3A6526CF1C}">
      <dsp:nvSpPr>
        <dsp:cNvPr id="0" name=""/>
        <dsp:cNvSpPr/>
      </dsp:nvSpPr>
      <dsp:spPr>
        <a:xfrm rot="240000">
          <a:off x="4574258" y="2177863"/>
          <a:ext cx="1744921" cy="812955"/>
        </a:xfrm>
        <a:prstGeom prst="roundRect">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b="1" kern="1200">
              <a:solidFill>
                <a:srgbClr val="002060"/>
              </a:solidFill>
            </a:rPr>
            <a:t>活血化瘀</a:t>
          </a:r>
        </a:p>
      </dsp:txBody>
      <dsp:txXfrm>
        <a:off x="4613943" y="2217548"/>
        <a:ext cx="1665551" cy="733585"/>
      </dsp:txXfrm>
    </dsp:sp>
    <dsp:sp modelId="{246EFEED-1BCD-4AA9-B95D-BA9930A25D15}">
      <dsp:nvSpPr>
        <dsp:cNvPr id="0" name=""/>
        <dsp:cNvSpPr/>
      </dsp:nvSpPr>
      <dsp:spPr>
        <a:xfrm rot="240000">
          <a:off x="4637409" y="1322893"/>
          <a:ext cx="1744921" cy="812955"/>
        </a:xfrm>
        <a:prstGeom prst="roundRect">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b="1" kern="1200">
              <a:solidFill>
                <a:schemeClr val="tx1"/>
              </a:solidFill>
            </a:rPr>
            <a:t>软坚散结</a:t>
          </a:r>
        </a:p>
      </dsp:txBody>
      <dsp:txXfrm>
        <a:off x="4677094" y="1362578"/>
        <a:ext cx="1665551" cy="733585"/>
      </dsp:txXfrm>
    </dsp:sp>
    <dsp:sp modelId="{0B9897F8-A210-45A6-84F9-5C0C3B284A1C}">
      <dsp:nvSpPr>
        <dsp:cNvPr id="0" name=""/>
        <dsp:cNvSpPr/>
      </dsp:nvSpPr>
      <dsp:spPr>
        <a:xfrm rot="240000">
          <a:off x="2009348" y="2877384"/>
          <a:ext cx="1744921" cy="812955"/>
        </a:xfrm>
        <a:prstGeom prst="roundRect">
          <a:avLst/>
        </a:prstGeom>
        <a:gradFill rotWithShape="0">
          <a:gsLst>
            <a:gs pos="0">
              <a:schemeClr val="accent5">
                <a:hueOff val="0"/>
                <a:satOff val="0"/>
                <a:lumOff val="0"/>
                <a:alphaOff val="0"/>
                <a:shade val="63000"/>
              </a:schemeClr>
            </a:gs>
            <a:gs pos="30000">
              <a:schemeClr val="accent5">
                <a:hueOff val="0"/>
                <a:satOff val="0"/>
                <a:lumOff val="0"/>
                <a:alphaOff val="0"/>
                <a:shade val="90000"/>
                <a:satMod val="110000"/>
              </a:schemeClr>
            </a:gs>
            <a:gs pos="45000">
              <a:schemeClr val="accent5">
                <a:hueOff val="0"/>
                <a:satOff val="0"/>
                <a:lumOff val="0"/>
                <a:alphaOff val="0"/>
                <a:shade val="100000"/>
                <a:satMod val="118000"/>
              </a:schemeClr>
            </a:gs>
            <a:gs pos="55000">
              <a:schemeClr val="accent5">
                <a:hueOff val="0"/>
                <a:satOff val="0"/>
                <a:lumOff val="0"/>
                <a:alphaOff val="0"/>
                <a:shade val="100000"/>
                <a:satMod val="118000"/>
              </a:schemeClr>
            </a:gs>
            <a:gs pos="73000">
              <a:schemeClr val="accent5">
                <a:hueOff val="0"/>
                <a:satOff val="0"/>
                <a:lumOff val="0"/>
                <a:alphaOff val="0"/>
                <a:shade val="90000"/>
                <a:satMod val="110000"/>
              </a:schemeClr>
            </a:gs>
            <a:gs pos="100000">
              <a:schemeClr val="accent5">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000"/>
            </a:lnSpc>
            <a:spcBef>
              <a:spcPct val="0"/>
            </a:spcBef>
            <a:spcAft>
              <a:spcPct val="35000"/>
            </a:spcAft>
            <a:buNone/>
          </a:pPr>
          <a:r>
            <a:rPr lang="zh-CN" altLang="en-US" sz="2000" b="1" kern="1200">
              <a:solidFill>
                <a:srgbClr val="FFFF00"/>
              </a:solidFill>
              <a:latin typeface="+mn-ea"/>
              <a:ea typeface="+mn-ea"/>
            </a:rPr>
            <a:t>疏肝</a:t>
          </a:r>
          <a:endParaRPr lang="en-US" altLang="zh-CN" sz="2000" b="1" kern="1200">
            <a:solidFill>
              <a:srgbClr val="FFFF00"/>
            </a:solidFill>
            <a:latin typeface="+mn-ea"/>
            <a:ea typeface="+mn-ea"/>
          </a:endParaRPr>
        </a:p>
        <a:p>
          <a:pPr marL="0" lvl="0" indent="0" algn="ctr" defTabSz="889000">
            <a:lnSpc>
              <a:spcPts val="2000"/>
            </a:lnSpc>
            <a:spcBef>
              <a:spcPct val="0"/>
            </a:spcBef>
            <a:spcAft>
              <a:spcPct val="35000"/>
            </a:spcAft>
            <a:buNone/>
          </a:pPr>
          <a:r>
            <a:rPr lang="zh-CN" altLang="en-US" sz="2000" b="1" kern="1200">
              <a:solidFill>
                <a:srgbClr val="FFFF00"/>
              </a:solidFill>
              <a:latin typeface="+mn-ea"/>
              <a:ea typeface="+mn-ea"/>
            </a:rPr>
            <a:t>健脾补肾</a:t>
          </a:r>
        </a:p>
      </dsp:txBody>
      <dsp:txXfrm>
        <a:off x="2049033" y="2917069"/>
        <a:ext cx="1665551" cy="733585"/>
      </dsp:txXfrm>
    </dsp:sp>
    <dsp:sp modelId="{5E2A1A79-EF73-4586-8152-A065081A7767}">
      <dsp:nvSpPr>
        <dsp:cNvPr id="0" name=""/>
        <dsp:cNvSpPr/>
      </dsp:nvSpPr>
      <dsp:spPr>
        <a:xfrm rot="240000">
          <a:off x="2072499" y="2002983"/>
          <a:ext cx="1744921" cy="812955"/>
        </a:xfrm>
        <a:prstGeom prst="roundRect">
          <a:avLst/>
        </a:prstGeom>
        <a:gradFill rotWithShape="0">
          <a:gsLst>
            <a:gs pos="0">
              <a:schemeClr val="accent6">
                <a:hueOff val="0"/>
                <a:satOff val="0"/>
                <a:lumOff val="0"/>
                <a:alphaOff val="0"/>
                <a:shade val="63000"/>
              </a:schemeClr>
            </a:gs>
            <a:gs pos="30000">
              <a:schemeClr val="accent6">
                <a:hueOff val="0"/>
                <a:satOff val="0"/>
                <a:lumOff val="0"/>
                <a:alphaOff val="0"/>
                <a:shade val="90000"/>
                <a:satMod val="110000"/>
              </a:schemeClr>
            </a:gs>
            <a:gs pos="45000">
              <a:schemeClr val="accent6">
                <a:hueOff val="0"/>
                <a:satOff val="0"/>
                <a:lumOff val="0"/>
                <a:alphaOff val="0"/>
                <a:shade val="100000"/>
                <a:satMod val="118000"/>
              </a:schemeClr>
            </a:gs>
            <a:gs pos="55000">
              <a:schemeClr val="accent6">
                <a:hueOff val="0"/>
                <a:satOff val="0"/>
                <a:lumOff val="0"/>
                <a:alphaOff val="0"/>
                <a:shade val="100000"/>
                <a:satMod val="118000"/>
              </a:schemeClr>
            </a:gs>
            <a:gs pos="73000">
              <a:schemeClr val="accent6">
                <a:hueOff val="0"/>
                <a:satOff val="0"/>
                <a:lumOff val="0"/>
                <a:alphaOff val="0"/>
                <a:shade val="90000"/>
                <a:satMod val="110000"/>
              </a:schemeClr>
            </a:gs>
            <a:gs pos="100000">
              <a:schemeClr val="accent6">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ts val="2400"/>
            </a:lnSpc>
            <a:spcBef>
              <a:spcPct val="0"/>
            </a:spcBef>
            <a:spcAft>
              <a:spcPct val="35000"/>
            </a:spcAft>
            <a:buNone/>
          </a:pPr>
          <a:r>
            <a:rPr lang="zh-CN" altLang="en-US" sz="2400" b="1" kern="1200">
              <a:solidFill>
                <a:srgbClr val="FFFF00"/>
              </a:solidFill>
              <a:latin typeface="+mn-ea"/>
              <a:ea typeface="+mn-ea"/>
            </a:rPr>
            <a:t>通阳</a:t>
          </a:r>
          <a:endParaRPr lang="en-US" altLang="zh-CN" sz="2400" b="1" kern="1200">
            <a:solidFill>
              <a:srgbClr val="FFFF00"/>
            </a:solidFill>
            <a:latin typeface="+mn-ea"/>
            <a:ea typeface="+mn-ea"/>
          </a:endParaRPr>
        </a:p>
        <a:p>
          <a:pPr marL="0" lvl="0" indent="0" algn="ctr" defTabSz="1066800">
            <a:lnSpc>
              <a:spcPts val="2400"/>
            </a:lnSpc>
            <a:spcBef>
              <a:spcPct val="0"/>
            </a:spcBef>
            <a:spcAft>
              <a:spcPct val="35000"/>
            </a:spcAft>
            <a:buNone/>
          </a:pPr>
          <a:r>
            <a:rPr lang="zh-CN" altLang="en-US" sz="2400" b="1" kern="1200">
              <a:solidFill>
                <a:srgbClr val="FFFF00"/>
              </a:solidFill>
              <a:latin typeface="+mn-ea"/>
              <a:ea typeface="+mn-ea"/>
            </a:rPr>
            <a:t>温下法</a:t>
          </a:r>
        </a:p>
      </dsp:txBody>
      <dsp:txXfrm>
        <a:off x="2112184" y="2042668"/>
        <a:ext cx="1665551" cy="73358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70347-803A-4FA6-8D16-79A97F90FF71}">
      <dsp:nvSpPr>
        <dsp:cNvPr id="0" name=""/>
        <dsp:cNvSpPr/>
      </dsp:nvSpPr>
      <dsp:spPr bwMode="white">
        <a:xfrm>
          <a:off x="0" y="0"/>
          <a:ext cx="6343694" cy="1131577"/>
        </a:xfrm>
        <a:prstGeom prst="roundRect">
          <a:avLst>
            <a:gd name="adj" fmla="val 10000"/>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scene3d>
        <a:sp3d prstMaterial="matte">
          <a:bevelT w="0" h="0"/>
          <a:contourClr>
            <a:schemeClr val="accent3">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altLang="zh-CN" sz="2000" b="1" kern="1200" err="1">
              <a:solidFill>
                <a:schemeClr val="tx1"/>
              </a:solidFill>
              <a:latin typeface="隶书" panose="02010509060101010101" pitchFamily="49" charset="-122"/>
              <a:ea typeface="华文楷体" panose="02010600040101010101" charset="-122"/>
            </a:rPr>
            <a:t>ⅣA</a:t>
          </a:r>
          <a:r>
            <a:rPr lang="zh-CN" altLang="en-US" sz="2000" b="1" kern="1200">
              <a:solidFill>
                <a:schemeClr val="tx1"/>
              </a:solidFill>
              <a:latin typeface="隶书" panose="02010509060101010101" pitchFamily="49" charset="-122"/>
              <a:ea typeface="华文楷体" panose="02010600040101010101" charset="-122"/>
            </a:rPr>
            <a:t>患者化疗创造再次手术机会。</a:t>
          </a:r>
          <a:r>
            <a:rPr lang="en-US" altLang="zh-CN" sz="2000" b="1" kern="1200">
              <a:solidFill>
                <a:schemeClr val="tx1"/>
              </a:solidFill>
              <a:latin typeface="隶书" panose="02010509060101010101" pitchFamily="49" charset="-122"/>
              <a:ea typeface="华文楷体" panose="02010600040101010101" charset="-122"/>
            </a:rPr>
            <a:t>30% 5</a:t>
          </a:r>
          <a:r>
            <a:rPr lang="zh-CN" altLang="en-US" sz="2000" b="1" kern="1200">
              <a:solidFill>
                <a:schemeClr val="tx1"/>
              </a:solidFill>
              <a:latin typeface="隶书" panose="02010509060101010101" pitchFamily="49" charset="-122"/>
              <a:ea typeface="华文楷体" panose="02010600040101010101" charset="-122"/>
            </a:rPr>
            <a:t>年生存率。</a:t>
          </a:r>
          <a:endParaRPr lang="zh-CN" altLang="en-US" sz="2000" b="1" kern="1200">
            <a:solidFill>
              <a:schemeClr val="tx1"/>
            </a:solidFill>
            <a:ea typeface="华文楷体" panose="02010600040101010101" charset="-122"/>
          </a:endParaRPr>
        </a:p>
      </dsp:txBody>
      <dsp:txXfrm>
        <a:off x="33143" y="33143"/>
        <a:ext cx="5027014" cy="1065291"/>
      </dsp:txXfrm>
    </dsp:sp>
    <dsp:sp modelId="{C224FAC3-49E4-4AF0-AFDD-0305F0A31597}">
      <dsp:nvSpPr>
        <dsp:cNvPr id="0" name=""/>
        <dsp:cNvSpPr/>
      </dsp:nvSpPr>
      <dsp:spPr bwMode="white">
        <a:xfrm>
          <a:off x="531284" y="1337319"/>
          <a:ext cx="6343694" cy="1131577"/>
        </a:xfrm>
        <a:prstGeom prst="roundRect">
          <a:avLst>
            <a:gd name="adj" fmla="val 10000"/>
          </a:avLst>
        </a:prstGeom>
        <a:gradFill rotWithShape="0">
          <a:gsLst>
            <a:gs pos="0">
              <a:schemeClr val="accent3">
                <a:hueOff val="-399998"/>
                <a:satOff val="12094"/>
                <a:lumOff val="2091"/>
                <a:alphaOff val="0"/>
                <a:shade val="63000"/>
              </a:schemeClr>
            </a:gs>
            <a:gs pos="30000">
              <a:schemeClr val="accent3">
                <a:hueOff val="-399998"/>
                <a:satOff val="12094"/>
                <a:lumOff val="2091"/>
                <a:alphaOff val="0"/>
                <a:shade val="90000"/>
                <a:satMod val="110000"/>
              </a:schemeClr>
            </a:gs>
            <a:gs pos="45000">
              <a:schemeClr val="accent3">
                <a:hueOff val="-399998"/>
                <a:satOff val="12094"/>
                <a:lumOff val="2091"/>
                <a:alphaOff val="0"/>
                <a:shade val="100000"/>
                <a:satMod val="118000"/>
              </a:schemeClr>
            </a:gs>
            <a:gs pos="55000">
              <a:schemeClr val="accent3">
                <a:hueOff val="-399998"/>
                <a:satOff val="12094"/>
                <a:lumOff val="2091"/>
                <a:alphaOff val="0"/>
                <a:shade val="100000"/>
                <a:satMod val="118000"/>
              </a:schemeClr>
            </a:gs>
            <a:gs pos="73000">
              <a:schemeClr val="accent3">
                <a:hueOff val="-399998"/>
                <a:satOff val="12094"/>
                <a:lumOff val="2091"/>
                <a:alphaOff val="0"/>
                <a:shade val="90000"/>
                <a:satMod val="110000"/>
              </a:schemeClr>
            </a:gs>
            <a:gs pos="100000">
              <a:schemeClr val="accent3">
                <a:hueOff val="-399998"/>
                <a:satOff val="12094"/>
                <a:lumOff val="2091"/>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scene3d>
        <a:sp3d prstMaterial="matte">
          <a:bevelT w="0" h="0"/>
          <a:contourClr>
            <a:schemeClr val="accent3">
              <a:hueOff val="-399998"/>
              <a:satOff val="12094"/>
              <a:lumOff val="2091"/>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altLang="zh-CN" sz="1800" b="1" kern="1200" err="1">
              <a:solidFill>
                <a:schemeClr val="tx1"/>
              </a:solidFill>
              <a:latin typeface="隶书" panose="02010509060101010101" pitchFamily="49" charset="-122"/>
              <a:ea typeface="华文楷体" panose="02010600040101010101" charset="-122"/>
            </a:rPr>
            <a:t>ⅣB</a:t>
          </a:r>
          <a:r>
            <a:rPr lang="zh-CN" altLang="en-US" sz="1800" b="1" kern="1200">
              <a:solidFill>
                <a:schemeClr val="tx1"/>
              </a:solidFill>
              <a:latin typeface="隶书" panose="02010509060101010101" pitchFamily="49" charset="-122"/>
              <a:ea typeface="华文楷体" panose="02010600040101010101" charset="-122"/>
            </a:rPr>
            <a:t>期患者已不可能治愈，治疗总目标是延长生存期，提高生活质量。根据体能状况给予中西医结合治疗或中医综合治疗。</a:t>
          </a:r>
          <a:endParaRPr lang="zh-CN" altLang="en-US" sz="1800" b="1" kern="1200">
            <a:solidFill>
              <a:schemeClr val="tx1"/>
            </a:solidFill>
            <a:ea typeface="华文楷体" panose="02010600040101010101" charset="-122"/>
          </a:endParaRPr>
        </a:p>
      </dsp:txBody>
      <dsp:txXfrm>
        <a:off x="564427" y="1370462"/>
        <a:ext cx="5010598" cy="1065291"/>
      </dsp:txXfrm>
    </dsp:sp>
    <dsp:sp modelId="{D9FB0C87-1409-441B-A61D-E30D9D823B6E}">
      <dsp:nvSpPr>
        <dsp:cNvPr id="0" name=""/>
        <dsp:cNvSpPr/>
      </dsp:nvSpPr>
      <dsp:spPr bwMode="white">
        <a:xfrm>
          <a:off x="923483" y="2674638"/>
          <a:ext cx="6606006" cy="1131577"/>
        </a:xfrm>
        <a:prstGeom prst="roundRect">
          <a:avLst>
            <a:gd name="adj" fmla="val 10000"/>
          </a:avLst>
        </a:prstGeom>
        <a:gradFill rotWithShape="0">
          <a:gsLst>
            <a:gs pos="0">
              <a:schemeClr val="accent3">
                <a:hueOff val="-799996"/>
                <a:satOff val="24189"/>
                <a:lumOff val="4183"/>
                <a:alphaOff val="0"/>
                <a:shade val="63000"/>
              </a:schemeClr>
            </a:gs>
            <a:gs pos="30000">
              <a:schemeClr val="accent3">
                <a:hueOff val="-799996"/>
                <a:satOff val="24189"/>
                <a:lumOff val="4183"/>
                <a:alphaOff val="0"/>
                <a:shade val="90000"/>
                <a:satMod val="110000"/>
              </a:schemeClr>
            </a:gs>
            <a:gs pos="45000">
              <a:schemeClr val="accent3">
                <a:hueOff val="-799996"/>
                <a:satOff val="24189"/>
                <a:lumOff val="4183"/>
                <a:alphaOff val="0"/>
                <a:shade val="100000"/>
                <a:satMod val="118000"/>
              </a:schemeClr>
            </a:gs>
            <a:gs pos="55000">
              <a:schemeClr val="accent3">
                <a:hueOff val="-799996"/>
                <a:satOff val="24189"/>
                <a:lumOff val="4183"/>
                <a:alphaOff val="0"/>
                <a:shade val="100000"/>
                <a:satMod val="118000"/>
              </a:schemeClr>
            </a:gs>
            <a:gs pos="73000">
              <a:schemeClr val="accent3">
                <a:hueOff val="-799996"/>
                <a:satOff val="24189"/>
                <a:lumOff val="4183"/>
                <a:alphaOff val="0"/>
                <a:shade val="90000"/>
                <a:satMod val="110000"/>
              </a:schemeClr>
            </a:gs>
            <a:gs pos="100000">
              <a:schemeClr val="accent3">
                <a:hueOff val="-799996"/>
                <a:satOff val="24189"/>
                <a:lumOff val="4183"/>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scene3d>
        <a:sp3d prstMaterial="matte">
          <a:bevelT w="0" h="0"/>
          <a:contourClr>
            <a:schemeClr val="accent3">
              <a:hueOff val="-799996"/>
              <a:satOff val="24189"/>
              <a:lumOff val="4183"/>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solidFill>
                <a:schemeClr val="tx1"/>
              </a:solidFill>
              <a:latin typeface="隶书" panose="02010509060101010101" pitchFamily="49" charset="-122"/>
              <a:ea typeface="华文楷体" panose="02010600040101010101" charset="-122"/>
            </a:rPr>
            <a:t>对于</a:t>
          </a:r>
          <a:r>
            <a:rPr lang="en-US" altLang="zh-CN" sz="1800" b="1" kern="1200" dirty="0">
              <a:solidFill>
                <a:schemeClr val="tx1"/>
              </a:solidFill>
              <a:latin typeface="隶书" panose="02010509060101010101" pitchFamily="49" charset="-122"/>
              <a:ea typeface="华文楷体" panose="02010600040101010101" charset="-122"/>
            </a:rPr>
            <a:t>KPS</a:t>
          </a:r>
          <a:r>
            <a:rPr lang="zh-CN" altLang="en-US" sz="1800" b="1" kern="1200" dirty="0">
              <a:solidFill>
                <a:schemeClr val="tx1"/>
              </a:solidFill>
              <a:latin typeface="隶书" panose="02010509060101010101" pitchFamily="49" charset="-122"/>
              <a:ea typeface="华文楷体" panose="02010600040101010101" charset="-122"/>
            </a:rPr>
            <a:t>评分大于</a:t>
          </a:r>
          <a:r>
            <a:rPr lang="en-US" altLang="zh-CN" sz="1800" b="1" kern="1200" dirty="0">
              <a:solidFill>
                <a:schemeClr val="tx1"/>
              </a:solidFill>
              <a:latin typeface="隶书" panose="02010509060101010101" pitchFamily="49" charset="-122"/>
              <a:ea typeface="华文楷体" panose="02010600040101010101" charset="-122"/>
            </a:rPr>
            <a:t>60</a:t>
          </a:r>
          <a:r>
            <a:rPr lang="zh-CN" altLang="en-US" sz="1800" b="1" kern="1200" dirty="0">
              <a:solidFill>
                <a:schemeClr val="tx1"/>
              </a:solidFill>
              <a:latin typeface="隶书" panose="02010509060101010101" pitchFamily="49" charset="-122"/>
              <a:ea typeface="华文楷体" panose="02010600040101010101" charset="-122"/>
            </a:rPr>
            <a:t>分的病人，中西医结合治疗：化疗、姑息性放疗加中医综合治疗</a:t>
          </a:r>
          <a:endParaRPr lang="en-US" altLang="zh-CN" sz="1800" b="1" kern="1200" dirty="0">
            <a:solidFill>
              <a:schemeClr val="tx1"/>
            </a:solidFill>
            <a:latin typeface="隶书" panose="02010509060101010101" pitchFamily="49" charset="-122"/>
            <a:ea typeface="华文楷体" panose="02010600040101010101" charset="-122"/>
          </a:endParaRPr>
        </a:p>
        <a:p>
          <a:pPr marL="0" lvl="0" indent="0" algn="l" defTabSz="800100">
            <a:lnSpc>
              <a:spcPct val="90000"/>
            </a:lnSpc>
            <a:spcBef>
              <a:spcPct val="0"/>
            </a:spcBef>
            <a:spcAft>
              <a:spcPct val="35000"/>
            </a:spcAft>
            <a:buNone/>
          </a:pPr>
          <a:r>
            <a:rPr lang="zh-CN" altLang="en-US" sz="1800" b="1" kern="1200" dirty="0">
              <a:solidFill>
                <a:schemeClr val="tx1"/>
              </a:solidFill>
              <a:latin typeface="隶书" panose="02010509060101010101" pitchFamily="49" charset="-122"/>
              <a:ea typeface="华文楷体" panose="02010600040101010101" charset="-122"/>
            </a:rPr>
            <a:t>对于</a:t>
          </a:r>
          <a:r>
            <a:rPr lang="en-US" altLang="zh-CN" sz="1800" b="1" kern="1200" dirty="0">
              <a:solidFill>
                <a:schemeClr val="tx1"/>
              </a:solidFill>
              <a:latin typeface="隶书" panose="02010509060101010101" pitchFamily="49" charset="-122"/>
              <a:ea typeface="华文楷体" panose="02010600040101010101" charset="-122"/>
            </a:rPr>
            <a:t>KPS</a:t>
          </a:r>
          <a:r>
            <a:rPr lang="zh-CN" altLang="en-US" sz="1800" b="1" kern="1200" dirty="0">
              <a:solidFill>
                <a:schemeClr val="tx1"/>
              </a:solidFill>
              <a:latin typeface="隶书" panose="02010509060101010101" pitchFamily="49" charset="-122"/>
              <a:ea typeface="华文楷体" panose="02010600040101010101" charset="-122"/>
            </a:rPr>
            <a:t>评分小于</a:t>
          </a:r>
          <a:r>
            <a:rPr lang="en-US" altLang="zh-CN" sz="1800" b="1" kern="1200" dirty="0">
              <a:solidFill>
                <a:schemeClr val="tx1"/>
              </a:solidFill>
              <a:latin typeface="隶书" panose="02010509060101010101" pitchFamily="49" charset="-122"/>
              <a:ea typeface="华文楷体" panose="02010600040101010101" charset="-122"/>
            </a:rPr>
            <a:t>60</a:t>
          </a:r>
          <a:r>
            <a:rPr lang="zh-CN" altLang="en-US" sz="1800" b="1" kern="1200" dirty="0">
              <a:solidFill>
                <a:schemeClr val="tx1"/>
              </a:solidFill>
              <a:latin typeface="隶书" panose="02010509060101010101" pitchFamily="49" charset="-122"/>
              <a:ea typeface="华文楷体" panose="02010600040101010101" charset="-122"/>
            </a:rPr>
            <a:t>分的病人，单纯中医综合治疗。</a:t>
          </a:r>
          <a:endParaRPr lang="zh-CN" altLang="en-US" sz="1800" b="1" kern="1200" dirty="0">
            <a:solidFill>
              <a:schemeClr val="tx1"/>
            </a:solidFill>
            <a:ea typeface="华文楷体" panose="02010600040101010101" charset="-122"/>
          </a:endParaRPr>
        </a:p>
      </dsp:txBody>
      <dsp:txXfrm>
        <a:off x="956626" y="2707781"/>
        <a:ext cx="5228785" cy="1065291"/>
      </dsp:txXfrm>
    </dsp:sp>
    <dsp:sp modelId="{69E99F89-F814-438F-8ACB-4D98205ACC5A}">
      <dsp:nvSpPr>
        <dsp:cNvPr id="0" name=""/>
        <dsp:cNvSpPr/>
      </dsp:nvSpPr>
      <dsp:spPr bwMode="white">
        <a:xfrm>
          <a:off x="1585923" y="4011958"/>
          <a:ext cx="6343694" cy="1131577"/>
        </a:xfrm>
        <a:prstGeom prst="roundRect">
          <a:avLst>
            <a:gd name="adj" fmla="val 10000"/>
          </a:avLst>
        </a:prstGeom>
        <a:gradFill rotWithShape="0">
          <a:gsLst>
            <a:gs pos="0">
              <a:schemeClr val="accent3">
                <a:hueOff val="-1199995"/>
                <a:satOff val="36283"/>
                <a:lumOff val="6274"/>
                <a:alphaOff val="0"/>
                <a:shade val="63000"/>
              </a:schemeClr>
            </a:gs>
            <a:gs pos="30000">
              <a:schemeClr val="accent3">
                <a:hueOff val="-1199995"/>
                <a:satOff val="36283"/>
                <a:lumOff val="6274"/>
                <a:alphaOff val="0"/>
                <a:shade val="90000"/>
                <a:satMod val="110000"/>
              </a:schemeClr>
            </a:gs>
            <a:gs pos="45000">
              <a:schemeClr val="accent3">
                <a:hueOff val="-1199995"/>
                <a:satOff val="36283"/>
                <a:lumOff val="6274"/>
                <a:alphaOff val="0"/>
                <a:shade val="100000"/>
                <a:satMod val="118000"/>
              </a:schemeClr>
            </a:gs>
            <a:gs pos="55000">
              <a:schemeClr val="accent3">
                <a:hueOff val="-1199995"/>
                <a:satOff val="36283"/>
                <a:lumOff val="6274"/>
                <a:alphaOff val="0"/>
                <a:shade val="100000"/>
                <a:satMod val="118000"/>
              </a:schemeClr>
            </a:gs>
            <a:gs pos="73000">
              <a:schemeClr val="accent3">
                <a:hueOff val="-1199995"/>
                <a:satOff val="36283"/>
                <a:lumOff val="6274"/>
                <a:alphaOff val="0"/>
                <a:shade val="90000"/>
                <a:satMod val="110000"/>
              </a:schemeClr>
            </a:gs>
            <a:gs pos="100000">
              <a:schemeClr val="accent3">
                <a:hueOff val="-1199995"/>
                <a:satOff val="36283"/>
                <a:lumOff val="6274"/>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scene3d>
        <a:sp3d prstMaterial="matte">
          <a:bevelT w="0" h="0"/>
          <a:contourClr>
            <a:schemeClr val="accent3">
              <a:hueOff val="-1199995"/>
              <a:satOff val="36283"/>
              <a:lumOff val="6274"/>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b="1" kern="1200">
              <a:solidFill>
                <a:schemeClr val="tx1"/>
              </a:solidFill>
              <a:latin typeface="隶书" panose="02010509060101010101" pitchFamily="49" charset="-122"/>
              <a:ea typeface="华文楷体" panose="02010600040101010101" charset="-122"/>
            </a:rPr>
            <a:t>有头颅转移、骨转移、腹腔淋巴结转移或局部不能手术的直肠癌，可予姑息性放疗。</a:t>
          </a:r>
        </a:p>
      </dsp:txBody>
      <dsp:txXfrm>
        <a:off x="1619066" y="4045101"/>
        <a:ext cx="5010598" cy="1065291"/>
      </dsp:txXfrm>
    </dsp:sp>
    <dsp:sp modelId="{6F1D8BBC-4F19-4C64-A105-45C9C56C67CA}">
      <dsp:nvSpPr>
        <dsp:cNvPr id="0" name=""/>
        <dsp:cNvSpPr/>
      </dsp:nvSpPr>
      <dsp:spPr bwMode="white">
        <a:xfrm>
          <a:off x="5608168" y="866685"/>
          <a:ext cx="735525" cy="735525"/>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zh-CN" altLang="en-US" sz="3500" kern="1200"/>
        </a:p>
      </dsp:txBody>
      <dsp:txXfrm>
        <a:off x="5773661" y="866685"/>
        <a:ext cx="404539" cy="553483"/>
      </dsp:txXfrm>
    </dsp:sp>
    <dsp:sp modelId="{D2029F22-0F87-4398-A0B3-A0E04E431D5C}">
      <dsp:nvSpPr>
        <dsp:cNvPr id="0" name=""/>
        <dsp:cNvSpPr/>
      </dsp:nvSpPr>
      <dsp:spPr bwMode="white">
        <a:xfrm>
          <a:off x="6139453" y="2204005"/>
          <a:ext cx="735525" cy="735525"/>
        </a:xfrm>
        <a:prstGeom prst="downArrow">
          <a:avLst>
            <a:gd name="adj1" fmla="val 55000"/>
            <a:gd name="adj2" fmla="val 45000"/>
          </a:avLst>
        </a:prstGeom>
        <a:solidFill>
          <a:schemeClr val="accent3">
            <a:tint val="40000"/>
            <a:alpha val="90000"/>
            <a:hueOff val="-749077"/>
            <a:satOff val="20977"/>
            <a:lumOff val="1168"/>
            <a:alphaOff val="0"/>
          </a:schemeClr>
        </a:solidFill>
        <a:ln w="9525" cap="flat" cmpd="sng" algn="ctr">
          <a:solidFill>
            <a:schemeClr val="accent3">
              <a:tint val="40000"/>
              <a:alpha val="90000"/>
              <a:hueOff val="-749077"/>
              <a:satOff val="20977"/>
              <a:lumOff val="116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zh-CN" altLang="en-US" sz="3500" kern="1200"/>
        </a:p>
      </dsp:txBody>
      <dsp:txXfrm>
        <a:off x="6304946" y="2204005"/>
        <a:ext cx="404539" cy="553483"/>
      </dsp:txXfrm>
    </dsp:sp>
    <dsp:sp modelId="{F29C9EBD-083D-4216-8E6A-0F9EF060615B}">
      <dsp:nvSpPr>
        <dsp:cNvPr id="0" name=""/>
        <dsp:cNvSpPr/>
      </dsp:nvSpPr>
      <dsp:spPr bwMode="white">
        <a:xfrm>
          <a:off x="6662807" y="3541324"/>
          <a:ext cx="735525" cy="735525"/>
        </a:xfrm>
        <a:prstGeom prst="downArrow">
          <a:avLst>
            <a:gd name="adj1" fmla="val 55000"/>
            <a:gd name="adj2" fmla="val 45000"/>
          </a:avLst>
        </a:prstGeom>
        <a:solidFill>
          <a:schemeClr val="accent3">
            <a:tint val="40000"/>
            <a:alpha val="90000"/>
            <a:hueOff val="-1498154"/>
            <a:satOff val="41955"/>
            <a:lumOff val="2337"/>
            <a:alphaOff val="0"/>
          </a:schemeClr>
        </a:solidFill>
        <a:ln w="9525" cap="flat" cmpd="sng" algn="ctr">
          <a:solidFill>
            <a:schemeClr val="accent3">
              <a:tint val="40000"/>
              <a:alpha val="90000"/>
              <a:hueOff val="-1498154"/>
              <a:satOff val="41955"/>
              <a:lumOff val="23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zh-CN" altLang="en-US" sz="3500" kern="1200"/>
        </a:p>
      </dsp:txBody>
      <dsp:txXfrm>
        <a:off x="6828300" y="3541324"/>
        <a:ext cx="404539" cy="55348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22583-DD84-4EFC-B54D-F934835D924B}">
      <dsp:nvSpPr>
        <dsp:cNvPr id="0" name=""/>
        <dsp:cNvSpPr/>
      </dsp:nvSpPr>
      <dsp:spPr>
        <a:xfrm>
          <a:off x="0" y="374466"/>
          <a:ext cx="8229600" cy="11056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a:lnSpc>
              <a:spcPct val="90000"/>
            </a:lnSpc>
            <a:spcBef>
              <a:spcPct val="0"/>
            </a:spcBef>
            <a:spcAft>
              <a:spcPct val="15000"/>
            </a:spcAft>
            <a:buChar char="•"/>
          </a:pPr>
          <a:r>
            <a:rPr lang="zh-CN" altLang="en-US" sz="1800" b="1" kern="1200">
              <a:latin typeface="黑体" panose="02010609060101010101" pitchFamily="49" charset="-122"/>
              <a:ea typeface="黑体" panose="02010609060101010101" pitchFamily="49" charset="-122"/>
            </a:rPr>
            <a:t>尽可能减少肿瘤负荷，提高缓解率、治愈率</a:t>
          </a:r>
        </a:p>
        <a:p>
          <a:pPr marL="171450" lvl="1" indent="-171450" algn="l" defTabSz="800100">
            <a:lnSpc>
              <a:spcPct val="90000"/>
            </a:lnSpc>
            <a:spcBef>
              <a:spcPct val="0"/>
            </a:spcBef>
            <a:spcAft>
              <a:spcPct val="15000"/>
            </a:spcAft>
            <a:buChar char="•"/>
          </a:pPr>
          <a:r>
            <a:rPr lang="zh-CN" altLang="en-US" sz="1800" b="1" kern="1200">
              <a:latin typeface="黑体" panose="02010609060101010101" pitchFamily="49" charset="-122"/>
              <a:ea typeface="黑体" panose="02010609060101010101" pitchFamily="49" charset="-122"/>
            </a:rPr>
            <a:t>关注无病生存期</a:t>
          </a:r>
          <a:r>
            <a:rPr lang="en-US" altLang="zh-CN" sz="1800" b="1" kern="1200">
              <a:latin typeface="黑体" panose="02010609060101010101" pitchFamily="49" charset="-122"/>
              <a:ea typeface="黑体" panose="02010609060101010101" pitchFamily="49" charset="-122"/>
            </a:rPr>
            <a:t>DFS</a:t>
          </a:r>
          <a:r>
            <a:rPr lang="zh-CN" altLang="en-US" sz="1800" b="1" kern="1200">
              <a:latin typeface="黑体" panose="02010609060101010101" pitchFamily="49" charset="-122"/>
              <a:ea typeface="黑体" panose="02010609060101010101" pitchFamily="49" charset="-122"/>
            </a:rPr>
            <a:t>等</a:t>
          </a:r>
        </a:p>
      </dsp:txBody>
      <dsp:txXfrm>
        <a:off x="0" y="374466"/>
        <a:ext cx="8229600" cy="1105650"/>
      </dsp:txXfrm>
    </dsp:sp>
    <dsp:sp modelId="{432BE32D-21C6-4F60-892E-CD1A9C296E8C}">
      <dsp:nvSpPr>
        <dsp:cNvPr id="0" name=""/>
        <dsp:cNvSpPr/>
      </dsp:nvSpPr>
      <dsp:spPr>
        <a:xfrm>
          <a:off x="411480" y="108786"/>
          <a:ext cx="5760720" cy="531360"/>
        </a:xfrm>
        <a:prstGeom prst="roundRect">
          <a:avLst/>
        </a:prstGeom>
        <a:solidFill>
          <a:schemeClr val="accent5">
            <a:lumMod val="75000"/>
          </a:schemeClr>
        </a:solidFill>
        <a:ln>
          <a:noFill/>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600200">
            <a:lnSpc>
              <a:spcPct val="90000"/>
            </a:lnSpc>
            <a:spcBef>
              <a:spcPct val="0"/>
            </a:spcBef>
            <a:spcAft>
              <a:spcPct val="35000"/>
            </a:spcAft>
            <a:buNone/>
          </a:pPr>
          <a:r>
            <a:rPr lang="zh-CN" altLang="en-US" sz="3600" b="1" kern="1200">
              <a:ea typeface="华文楷体" panose="02010600040101010101" charset="-122"/>
            </a:rPr>
            <a:t>治病</a:t>
          </a:r>
        </a:p>
      </dsp:txBody>
      <dsp:txXfrm>
        <a:off x="437419" y="134725"/>
        <a:ext cx="5708842" cy="479482"/>
      </dsp:txXfrm>
    </dsp:sp>
    <dsp:sp modelId="{72BC4551-FEC9-4796-97F9-4DE804D40E3F}">
      <dsp:nvSpPr>
        <dsp:cNvPr id="0" name=""/>
        <dsp:cNvSpPr/>
      </dsp:nvSpPr>
      <dsp:spPr>
        <a:xfrm>
          <a:off x="0" y="1842996"/>
          <a:ext cx="8229600" cy="11056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a:lnSpc>
              <a:spcPct val="90000"/>
            </a:lnSpc>
            <a:spcBef>
              <a:spcPct val="0"/>
            </a:spcBef>
            <a:spcAft>
              <a:spcPct val="15000"/>
            </a:spcAft>
            <a:buChar char="•"/>
          </a:pPr>
          <a:r>
            <a:rPr lang="zh-CN" altLang="en-US" sz="1800" b="1" kern="1200">
              <a:latin typeface="黑体" panose="02010609060101010101" pitchFamily="49" charset="-122"/>
              <a:ea typeface="黑体" panose="02010609060101010101" pitchFamily="49" charset="-122"/>
            </a:rPr>
            <a:t>尽可能延长生存时间</a:t>
          </a:r>
        </a:p>
        <a:p>
          <a:pPr marL="171450" lvl="1" indent="-171450" algn="l" defTabSz="800100">
            <a:lnSpc>
              <a:spcPct val="90000"/>
            </a:lnSpc>
            <a:spcBef>
              <a:spcPct val="0"/>
            </a:spcBef>
            <a:spcAft>
              <a:spcPct val="15000"/>
            </a:spcAft>
            <a:buChar char="•"/>
          </a:pPr>
          <a:r>
            <a:rPr lang="zh-CN" altLang="en-US" sz="1800" b="1" kern="1200">
              <a:latin typeface="黑体" panose="02010609060101010101" pitchFamily="49" charset="-122"/>
              <a:ea typeface="黑体" panose="02010609060101010101" pitchFamily="49" charset="-122"/>
            </a:rPr>
            <a:t>关注总生存期</a:t>
          </a:r>
          <a:r>
            <a:rPr lang="en-US" altLang="zh-CN" sz="1800" b="1" kern="1200">
              <a:latin typeface="黑体" panose="02010609060101010101" pitchFamily="49" charset="-122"/>
              <a:ea typeface="黑体" panose="02010609060101010101" pitchFamily="49" charset="-122"/>
            </a:rPr>
            <a:t>OS</a:t>
          </a:r>
          <a:r>
            <a:rPr lang="zh-CN" altLang="en-US" sz="1800" b="1" kern="1200">
              <a:latin typeface="黑体" panose="02010609060101010101" pitchFamily="49" charset="-122"/>
              <a:ea typeface="黑体" panose="02010609060101010101" pitchFamily="49" charset="-122"/>
            </a:rPr>
            <a:t>等</a:t>
          </a:r>
        </a:p>
      </dsp:txBody>
      <dsp:txXfrm>
        <a:off x="0" y="1842996"/>
        <a:ext cx="8229600" cy="1105650"/>
      </dsp:txXfrm>
    </dsp:sp>
    <dsp:sp modelId="{9DC78BD0-547B-43ED-B409-DE67BBF627AF}">
      <dsp:nvSpPr>
        <dsp:cNvPr id="0" name=""/>
        <dsp:cNvSpPr/>
      </dsp:nvSpPr>
      <dsp:spPr>
        <a:xfrm>
          <a:off x="411480" y="1577316"/>
          <a:ext cx="5760720" cy="531360"/>
        </a:xfrm>
        <a:prstGeom prst="roundRect">
          <a:avLst/>
        </a:prstGeom>
        <a:solidFill>
          <a:schemeClr val="accent5">
            <a:lumMod val="75000"/>
          </a:schemeClr>
        </a:solidFill>
        <a:ln>
          <a:noFill/>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422400">
            <a:lnSpc>
              <a:spcPct val="90000"/>
            </a:lnSpc>
            <a:spcBef>
              <a:spcPct val="0"/>
            </a:spcBef>
            <a:spcAft>
              <a:spcPct val="35000"/>
            </a:spcAft>
            <a:buNone/>
          </a:pPr>
          <a:r>
            <a:rPr lang="zh-CN" altLang="en-US" sz="3200" b="1" kern="1200">
              <a:ea typeface="华文楷体" panose="02010600040101010101" charset="-122"/>
            </a:rPr>
            <a:t>活着</a:t>
          </a:r>
        </a:p>
      </dsp:txBody>
      <dsp:txXfrm>
        <a:off x="437419" y="1603255"/>
        <a:ext cx="5708842" cy="479482"/>
      </dsp:txXfrm>
    </dsp:sp>
    <dsp:sp modelId="{C364A60B-43C5-42A5-81E4-68B3A2C0076A}">
      <dsp:nvSpPr>
        <dsp:cNvPr id="0" name=""/>
        <dsp:cNvSpPr/>
      </dsp:nvSpPr>
      <dsp:spPr>
        <a:xfrm>
          <a:off x="0" y="3311526"/>
          <a:ext cx="8229600" cy="11056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a:lnSpc>
              <a:spcPct val="90000"/>
            </a:lnSpc>
            <a:spcBef>
              <a:spcPct val="0"/>
            </a:spcBef>
            <a:spcAft>
              <a:spcPct val="15000"/>
            </a:spcAft>
            <a:buChar char="•"/>
          </a:pPr>
          <a:r>
            <a:rPr lang="zh-CN" altLang="en-US" sz="1800" b="1" kern="1200">
              <a:latin typeface="黑体" panose="02010609060101010101" pitchFamily="49" charset="-122"/>
              <a:ea typeface="黑体" panose="02010609060101010101" pitchFamily="49" charset="-122"/>
            </a:rPr>
            <a:t>尽可能改善生存质量</a:t>
          </a:r>
        </a:p>
        <a:p>
          <a:pPr marL="171450" lvl="1" indent="-171450" algn="l" defTabSz="800100">
            <a:lnSpc>
              <a:spcPct val="90000"/>
            </a:lnSpc>
            <a:spcBef>
              <a:spcPct val="0"/>
            </a:spcBef>
            <a:spcAft>
              <a:spcPct val="15000"/>
            </a:spcAft>
            <a:buChar char="•"/>
          </a:pPr>
          <a:r>
            <a:rPr lang="zh-CN" altLang="en-US" sz="1800" b="1" kern="1200">
              <a:latin typeface="黑体" panose="02010609060101010101" pitchFamily="49" charset="-122"/>
              <a:ea typeface="黑体" panose="02010609060101010101" pitchFamily="49" charset="-122"/>
            </a:rPr>
            <a:t>关注</a:t>
          </a:r>
          <a:r>
            <a:rPr lang="en-US" altLang="zh-CN" sz="1800" b="1" kern="1200">
              <a:latin typeface="黑体" panose="02010609060101010101" pitchFamily="49" charset="-122"/>
              <a:ea typeface="黑体" panose="02010609060101010101" pitchFamily="49" charset="-122"/>
            </a:rPr>
            <a:t>QOL</a:t>
          </a:r>
          <a:r>
            <a:rPr lang="zh-CN" altLang="en-US" sz="1800" b="1" kern="1200">
              <a:latin typeface="黑体" panose="02010609060101010101" pitchFamily="49" charset="-122"/>
              <a:ea typeface="黑体" panose="02010609060101010101" pitchFamily="49" charset="-122"/>
            </a:rPr>
            <a:t>、</a:t>
          </a:r>
          <a:r>
            <a:rPr lang="en-US" altLang="zh-CN" sz="1800" b="1" kern="1200">
              <a:latin typeface="黑体" panose="02010609060101010101" pitchFamily="49" charset="-122"/>
              <a:ea typeface="黑体" panose="02010609060101010101" pitchFamily="49" charset="-122"/>
            </a:rPr>
            <a:t>KPS</a:t>
          </a:r>
          <a:r>
            <a:rPr lang="zh-CN" altLang="en-US" sz="1800" b="1" kern="1200">
              <a:latin typeface="黑体" panose="02010609060101010101" pitchFamily="49" charset="-122"/>
              <a:ea typeface="黑体" panose="02010609060101010101" pitchFamily="49" charset="-122"/>
            </a:rPr>
            <a:t>、</a:t>
          </a:r>
          <a:r>
            <a:rPr lang="en-US" altLang="zh-CN" sz="1800" b="1" kern="1200">
              <a:latin typeface="黑体" panose="02010609060101010101" pitchFamily="49" charset="-122"/>
              <a:ea typeface="黑体" panose="02010609060101010101" pitchFamily="49" charset="-122"/>
            </a:rPr>
            <a:t>PRO</a:t>
          </a:r>
          <a:r>
            <a:rPr lang="zh-CN" altLang="en-US" sz="1800" b="1" kern="1200">
              <a:latin typeface="黑体" panose="02010609060101010101" pitchFamily="49" charset="-122"/>
              <a:ea typeface="黑体" panose="02010609060101010101" pitchFamily="49" charset="-122"/>
            </a:rPr>
            <a:t>等</a:t>
          </a:r>
        </a:p>
      </dsp:txBody>
      <dsp:txXfrm>
        <a:off x="0" y="3311526"/>
        <a:ext cx="8229600" cy="1105650"/>
      </dsp:txXfrm>
    </dsp:sp>
    <dsp:sp modelId="{28632803-2F1C-4671-B5D9-AEB0FAB222FB}">
      <dsp:nvSpPr>
        <dsp:cNvPr id="0" name=""/>
        <dsp:cNvSpPr/>
      </dsp:nvSpPr>
      <dsp:spPr>
        <a:xfrm>
          <a:off x="411480" y="3045846"/>
          <a:ext cx="5760720" cy="531360"/>
        </a:xfrm>
        <a:prstGeom prst="roundRect">
          <a:avLst/>
        </a:prstGeom>
        <a:solidFill>
          <a:schemeClr val="accent5">
            <a:lumMod val="75000"/>
          </a:schemeClr>
        </a:solidFill>
        <a:ln>
          <a:noFill/>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422400">
            <a:lnSpc>
              <a:spcPct val="90000"/>
            </a:lnSpc>
            <a:spcBef>
              <a:spcPct val="0"/>
            </a:spcBef>
            <a:spcAft>
              <a:spcPct val="35000"/>
            </a:spcAft>
            <a:buNone/>
          </a:pPr>
          <a:r>
            <a:rPr lang="zh-CN" altLang="en-US" sz="3200" b="1" kern="1200">
              <a:ea typeface="华文楷体" panose="02010600040101010101" charset="-122"/>
            </a:rPr>
            <a:t>活得好</a:t>
          </a:r>
        </a:p>
      </dsp:txBody>
      <dsp:txXfrm>
        <a:off x="437419" y="3071785"/>
        <a:ext cx="5708842"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DA402-669A-4170-B230-CC3401228FDD}">
      <dsp:nvSpPr>
        <dsp:cNvPr id="0" name=""/>
        <dsp:cNvSpPr/>
      </dsp:nvSpPr>
      <dsp:spPr bwMode="white">
        <a:xfrm>
          <a:off x="2542299" y="1631174"/>
          <a:ext cx="2344952" cy="234495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a:solidFill>
                <a:schemeClr val="bg1"/>
              </a:solidFill>
              <a:latin typeface="黑体" panose="02010609060101010101" pitchFamily="49" charset="-122"/>
              <a:ea typeface="华文楷体" panose="02010600040101010101" charset="-122"/>
            </a:rPr>
            <a:t>男性高于女性</a:t>
          </a:r>
          <a:br>
            <a:rPr lang="en-US" altLang="zh-CN" sz="1800" b="1" kern="1200">
              <a:solidFill>
                <a:schemeClr val="bg1"/>
              </a:solidFill>
              <a:latin typeface="黑体" panose="02010609060101010101" pitchFamily="49" charset="-122"/>
              <a:ea typeface="华文楷体" panose="02010600040101010101" charset="-122"/>
            </a:rPr>
          </a:br>
          <a:r>
            <a:rPr lang="zh-CN" altLang="en-US" sz="1800" b="1" kern="1200">
              <a:solidFill>
                <a:schemeClr val="bg1"/>
              </a:solidFill>
              <a:latin typeface="黑体" panose="02010609060101010101" pitchFamily="49" charset="-122"/>
              <a:ea typeface="华文楷体" panose="02010600040101010101" charset="-122"/>
            </a:rPr>
            <a:t>城市高于农村</a:t>
          </a:r>
          <a:br>
            <a:rPr lang="en-US" altLang="zh-CN" sz="1800" b="1" kern="1200">
              <a:solidFill>
                <a:schemeClr val="bg1"/>
              </a:solidFill>
              <a:latin typeface="黑体" panose="02010609060101010101" pitchFamily="49" charset="-122"/>
              <a:ea typeface="华文楷体" panose="02010600040101010101" charset="-122"/>
            </a:rPr>
          </a:br>
          <a:r>
            <a:rPr lang="zh-CN" altLang="en-US" sz="1800" b="1" kern="1200">
              <a:solidFill>
                <a:schemeClr val="bg1"/>
              </a:solidFill>
              <a:latin typeface="黑体" panose="02010609060101010101" pitchFamily="49" charset="-122"/>
              <a:ea typeface="华文楷体" panose="02010600040101010101" charset="-122"/>
            </a:rPr>
            <a:t>结肠癌（</a:t>
          </a:r>
          <a:r>
            <a:rPr lang="en-US" altLang="zh-CN" sz="1800" b="1" kern="1200">
              <a:solidFill>
                <a:schemeClr val="bg1"/>
              </a:solidFill>
              <a:latin typeface="黑体" panose="02010609060101010101" pitchFamily="49" charset="-122"/>
              <a:ea typeface="华文楷体" panose="02010600040101010101" charset="-122"/>
            </a:rPr>
            <a:t>10.77</a:t>
          </a:r>
          <a:r>
            <a:rPr lang="zh-CN" altLang="en-US" sz="1800" b="1" kern="1200">
              <a:solidFill>
                <a:schemeClr val="bg1"/>
              </a:solidFill>
              <a:latin typeface="黑体" panose="02010609060101010101" pitchFamily="49" charset="-122"/>
              <a:ea typeface="华文楷体" panose="02010600040101010101" charset="-122"/>
            </a:rPr>
            <a:t>／</a:t>
          </a:r>
          <a:r>
            <a:rPr lang="en-US" altLang="zh-CN" sz="1800" b="1" kern="1200">
              <a:solidFill>
                <a:schemeClr val="bg1"/>
              </a:solidFill>
              <a:latin typeface="黑体" panose="02010609060101010101" pitchFamily="49" charset="-122"/>
              <a:ea typeface="华文楷体" panose="02010600040101010101" charset="-122"/>
            </a:rPr>
            <a:t>10</a:t>
          </a:r>
          <a:r>
            <a:rPr lang="zh-CN" altLang="en-US" sz="1800" b="1" kern="1200">
              <a:solidFill>
                <a:schemeClr val="bg1"/>
              </a:solidFill>
              <a:latin typeface="黑体" panose="02010609060101010101" pitchFamily="49" charset="-122"/>
              <a:ea typeface="华文楷体" panose="02010600040101010101" charset="-122"/>
            </a:rPr>
            <a:t>万）高于直肠癌（</a:t>
          </a:r>
          <a:r>
            <a:rPr lang="en-US" altLang="zh-CN" sz="1800" b="1" kern="1200">
              <a:solidFill>
                <a:schemeClr val="bg1"/>
              </a:solidFill>
              <a:latin typeface="黑体" panose="02010609060101010101" pitchFamily="49" charset="-122"/>
              <a:ea typeface="华文楷体" panose="02010600040101010101" charset="-122"/>
            </a:rPr>
            <a:t>9.33</a:t>
          </a:r>
          <a:r>
            <a:rPr lang="zh-CN" altLang="en-US" sz="1800" b="1" kern="1200">
              <a:solidFill>
                <a:schemeClr val="bg1"/>
              </a:solidFill>
              <a:latin typeface="黑体" panose="02010609060101010101" pitchFamily="49" charset="-122"/>
              <a:ea typeface="华文楷体" panose="02010600040101010101" charset="-122"/>
            </a:rPr>
            <a:t>／</a:t>
          </a:r>
          <a:r>
            <a:rPr lang="en-US" altLang="zh-CN" sz="1800" b="1" kern="1200">
              <a:solidFill>
                <a:schemeClr val="bg1"/>
              </a:solidFill>
              <a:latin typeface="黑体" panose="02010609060101010101" pitchFamily="49" charset="-122"/>
              <a:ea typeface="华文楷体" panose="02010600040101010101" charset="-122"/>
            </a:rPr>
            <a:t>10</a:t>
          </a:r>
          <a:r>
            <a:rPr lang="zh-CN" altLang="en-US" sz="1800" b="1" kern="1200">
              <a:solidFill>
                <a:schemeClr val="bg1"/>
              </a:solidFill>
              <a:latin typeface="黑体" panose="02010609060101010101" pitchFamily="49" charset="-122"/>
              <a:ea typeface="华文楷体" panose="02010600040101010101" charset="-122"/>
            </a:rPr>
            <a:t>万）</a:t>
          </a:r>
        </a:p>
      </dsp:txBody>
      <dsp:txXfrm>
        <a:off x="2885709" y="1974584"/>
        <a:ext cx="1658132" cy="1658132"/>
      </dsp:txXfrm>
    </dsp:sp>
    <dsp:sp modelId="{AAFC263F-A8AA-4782-80B1-744E9BFF3C63}">
      <dsp:nvSpPr>
        <dsp:cNvPr id="0" name=""/>
        <dsp:cNvSpPr/>
      </dsp:nvSpPr>
      <dsp:spPr>
        <a:xfrm rot="12926148">
          <a:off x="937076" y="1171982"/>
          <a:ext cx="1908672" cy="668311"/>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BBFF1F-F99E-4EA6-8ADF-D524B29CE1DA}">
      <dsp:nvSpPr>
        <dsp:cNvPr id="0" name=""/>
        <dsp:cNvSpPr/>
      </dsp:nvSpPr>
      <dsp:spPr bwMode="white">
        <a:xfrm>
          <a:off x="0" y="61741"/>
          <a:ext cx="2227704" cy="178216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zh-CN" altLang="en-US" sz="2800" b="1" kern="1200">
              <a:solidFill>
                <a:schemeClr val="tx1"/>
              </a:solidFill>
              <a:latin typeface="楷体" panose="02010609060101010101" pitchFamily="49" charset="-122"/>
              <a:ea typeface="楷体" panose="02010609060101010101" pitchFamily="49" charset="-122"/>
            </a:rPr>
            <a:t>发病率增长</a:t>
          </a:r>
          <a:r>
            <a:rPr lang="en-US" altLang="zh-CN" sz="2800" b="1" kern="1200">
              <a:solidFill>
                <a:schemeClr val="tx1"/>
              </a:solidFill>
              <a:latin typeface="楷体" panose="02010609060101010101" pitchFamily="49" charset="-122"/>
              <a:ea typeface="楷体" panose="02010609060101010101" pitchFamily="49" charset="-122"/>
            </a:rPr>
            <a:t>38.56</a:t>
          </a:r>
          <a:r>
            <a:rPr lang="zh-CN" altLang="en-US" sz="2800" b="1" kern="1200">
              <a:solidFill>
                <a:schemeClr val="tx1"/>
              </a:solidFill>
              <a:latin typeface="楷体" panose="02010609060101010101" pitchFamily="49" charset="-122"/>
              <a:ea typeface="楷体" panose="02010609060101010101" pitchFamily="49" charset="-122"/>
            </a:rPr>
            <a:t>％</a:t>
          </a:r>
          <a:endParaRPr lang="zh-CN" altLang="en-US" sz="2800" kern="1200">
            <a:solidFill>
              <a:schemeClr val="tx1"/>
            </a:solidFill>
          </a:endParaRPr>
        </a:p>
      </dsp:txBody>
      <dsp:txXfrm>
        <a:off x="52198" y="113939"/>
        <a:ext cx="2123308" cy="1677767"/>
      </dsp:txXfrm>
    </dsp:sp>
    <dsp:sp modelId="{E630D9C8-9C9D-460A-A997-96DF1F7F1F25}">
      <dsp:nvSpPr>
        <dsp:cNvPr id="0" name=""/>
        <dsp:cNvSpPr/>
      </dsp:nvSpPr>
      <dsp:spPr>
        <a:xfrm rot="19500000">
          <a:off x="4594622" y="1193401"/>
          <a:ext cx="1885207" cy="668311"/>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7E3E4E-6366-4A11-A518-B187AAFDC2A3}">
      <dsp:nvSpPr>
        <dsp:cNvPr id="0" name=""/>
        <dsp:cNvSpPr/>
      </dsp:nvSpPr>
      <dsp:spPr bwMode="white">
        <a:xfrm>
          <a:off x="5195509" y="95820"/>
          <a:ext cx="2227704" cy="178216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zh-CN" altLang="en-US" sz="2800" b="1" kern="1200">
              <a:solidFill>
                <a:schemeClr val="tx1"/>
              </a:solidFill>
              <a:latin typeface="楷体" panose="02010609060101010101" pitchFamily="49" charset="-122"/>
              <a:ea typeface="楷体" panose="02010609060101010101" pitchFamily="49" charset="-122"/>
            </a:rPr>
            <a:t>死亡率增长</a:t>
          </a:r>
          <a:r>
            <a:rPr lang="en-US" altLang="zh-CN" sz="2800" b="1" kern="1200">
              <a:solidFill>
                <a:schemeClr val="tx1"/>
              </a:solidFill>
              <a:latin typeface="楷体" panose="02010609060101010101" pitchFamily="49" charset="-122"/>
              <a:ea typeface="楷体" panose="02010609060101010101" pitchFamily="49" charset="-122"/>
            </a:rPr>
            <a:t>15.30</a:t>
          </a:r>
          <a:r>
            <a:rPr lang="zh-CN" altLang="en-US" sz="2800" b="1" kern="1200">
              <a:solidFill>
                <a:schemeClr val="tx1"/>
              </a:solidFill>
              <a:latin typeface="楷体" panose="02010609060101010101" pitchFamily="49" charset="-122"/>
              <a:ea typeface="楷体" panose="02010609060101010101" pitchFamily="49" charset="-122"/>
            </a:rPr>
            <a:t>％</a:t>
          </a:r>
          <a:endParaRPr lang="zh-CN" altLang="en-US" sz="2800" kern="1200"/>
        </a:p>
      </dsp:txBody>
      <dsp:txXfrm>
        <a:off x="5247707" y="148018"/>
        <a:ext cx="2123308" cy="16777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095CC-F8B0-4738-B71D-187ECBAC5AFF}">
      <dsp:nvSpPr>
        <dsp:cNvPr id="0" name=""/>
        <dsp:cNvSpPr/>
      </dsp:nvSpPr>
      <dsp:spPr>
        <a:xfrm rot="16200000">
          <a:off x="-27353" y="31338"/>
          <a:ext cx="3895722" cy="3833045"/>
        </a:xfrm>
        <a:prstGeom prst="flowChartManualOperati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zh-CN" altLang="en-US" sz="2400" b="1" kern="1200">
              <a:solidFill>
                <a:schemeClr val="tx1"/>
              </a:solidFill>
              <a:latin typeface="+mn-ea"/>
              <a:ea typeface="华文楷体" panose="02010600040101010101" charset="-122"/>
            </a:rPr>
            <a:t>西医综合治疗</a:t>
          </a:r>
        </a:p>
        <a:p>
          <a:pPr marL="228600" lvl="1" indent="-228600" algn="l" defTabSz="1066800">
            <a:lnSpc>
              <a:spcPct val="90000"/>
            </a:lnSpc>
            <a:spcBef>
              <a:spcPct val="0"/>
            </a:spcBef>
            <a:spcAft>
              <a:spcPct val="15000"/>
            </a:spcAft>
            <a:buChar char="•"/>
          </a:pPr>
          <a:r>
            <a:rPr lang="en-US" altLang="zh-CN" sz="2400" b="1" kern="1200">
              <a:solidFill>
                <a:schemeClr val="tx1"/>
              </a:solidFill>
              <a:latin typeface="+mn-ea"/>
              <a:ea typeface="+mn-ea"/>
            </a:rPr>
            <a:t> </a:t>
          </a:r>
          <a:r>
            <a:rPr lang="zh-CN" altLang="en-US" sz="2400" b="1" kern="1200">
              <a:solidFill>
                <a:schemeClr val="tx1"/>
              </a:solidFill>
              <a:latin typeface="+mn-ea"/>
              <a:ea typeface="+mn-ea"/>
            </a:rPr>
            <a:t>姑息手术</a:t>
          </a:r>
        </a:p>
        <a:p>
          <a:pPr marL="228600" lvl="1" indent="-228600" algn="l" defTabSz="1066800">
            <a:lnSpc>
              <a:spcPct val="90000"/>
            </a:lnSpc>
            <a:spcBef>
              <a:spcPct val="0"/>
            </a:spcBef>
            <a:spcAft>
              <a:spcPct val="15000"/>
            </a:spcAft>
            <a:buChar char="•"/>
          </a:pPr>
          <a:r>
            <a:rPr lang="zh-CN" altLang="en-US" sz="2400" b="1" kern="1200">
              <a:solidFill>
                <a:schemeClr val="tx1"/>
              </a:solidFill>
              <a:latin typeface="+mn-ea"/>
              <a:ea typeface="+mn-ea"/>
            </a:rPr>
            <a:t>姑息化疗</a:t>
          </a:r>
        </a:p>
        <a:p>
          <a:pPr marL="228600" lvl="1" indent="-228600" algn="l" defTabSz="1066800">
            <a:lnSpc>
              <a:spcPct val="90000"/>
            </a:lnSpc>
            <a:spcBef>
              <a:spcPct val="0"/>
            </a:spcBef>
            <a:spcAft>
              <a:spcPct val="15000"/>
            </a:spcAft>
            <a:buChar char="•"/>
          </a:pPr>
          <a:r>
            <a:rPr lang="zh-CN" altLang="en-US" sz="2400" b="1" kern="1200">
              <a:solidFill>
                <a:schemeClr val="tx1"/>
              </a:solidFill>
              <a:latin typeface="+mn-ea"/>
              <a:ea typeface="+mn-ea"/>
            </a:rPr>
            <a:t>姑息放疗</a:t>
          </a:r>
        </a:p>
        <a:p>
          <a:pPr marL="228600" lvl="1" indent="-228600" algn="l" defTabSz="1066800">
            <a:lnSpc>
              <a:spcPct val="90000"/>
            </a:lnSpc>
            <a:spcBef>
              <a:spcPct val="0"/>
            </a:spcBef>
            <a:spcAft>
              <a:spcPct val="15000"/>
            </a:spcAft>
            <a:buChar char="•"/>
          </a:pPr>
          <a:r>
            <a:rPr lang="zh-CN" altLang="en-US" sz="2400" b="1" kern="1200" dirty="0">
              <a:solidFill>
                <a:schemeClr val="tx1"/>
              </a:solidFill>
              <a:latin typeface="+mn-ea"/>
              <a:ea typeface="+mn-ea"/>
            </a:rPr>
            <a:t>靶向、免疫治疗</a:t>
          </a:r>
        </a:p>
        <a:p>
          <a:pPr marL="228600" lvl="1" indent="-228600" algn="l" defTabSz="1066800">
            <a:lnSpc>
              <a:spcPct val="90000"/>
            </a:lnSpc>
            <a:spcBef>
              <a:spcPct val="0"/>
            </a:spcBef>
            <a:spcAft>
              <a:spcPct val="15000"/>
            </a:spcAft>
            <a:buChar char="•"/>
          </a:pPr>
          <a:r>
            <a:rPr lang="zh-CN" altLang="en-US" sz="2400" b="1" kern="1200">
              <a:solidFill>
                <a:schemeClr val="tx1"/>
              </a:solidFill>
              <a:latin typeface="+mn-ea"/>
              <a:ea typeface="+mn-ea"/>
            </a:rPr>
            <a:t>局部治疗等</a:t>
          </a:r>
        </a:p>
      </dsp:txBody>
      <dsp:txXfrm rot="5400000">
        <a:off x="3986" y="779143"/>
        <a:ext cx="3833045" cy="2337434"/>
      </dsp:txXfrm>
    </dsp:sp>
    <dsp:sp modelId="{F3F3A1ED-FD8B-4BA0-A502-8922731D94BE}">
      <dsp:nvSpPr>
        <dsp:cNvPr id="0" name=""/>
        <dsp:cNvSpPr/>
      </dsp:nvSpPr>
      <dsp:spPr>
        <a:xfrm rot="16200000">
          <a:off x="4093169" y="31338"/>
          <a:ext cx="3895722" cy="3833045"/>
        </a:xfrm>
        <a:prstGeom prst="flowChartManualOperation">
          <a:avLst/>
        </a:prstGeom>
        <a:solidFill>
          <a:schemeClr val="accent4">
            <a:hueOff val="-1774289"/>
            <a:satOff val="-59734"/>
            <a:lumOff val="-1451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zh-CN" altLang="en-US" sz="2400" b="1" kern="1200">
              <a:solidFill>
                <a:schemeClr val="tx1"/>
              </a:solidFill>
              <a:ea typeface="华文楷体" panose="02010600040101010101" charset="-122"/>
            </a:rPr>
            <a:t>   中医综合治疗</a:t>
          </a:r>
        </a:p>
        <a:p>
          <a:pPr marL="228600" lvl="1" indent="-228600" algn="l" defTabSz="1066800">
            <a:lnSpc>
              <a:spcPct val="90000"/>
            </a:lnSpc>
            <a:spcBef>
              <a:spcPct val="0"/>
            </a:spcBef>
            <a:spcAft>
              <a:spcPct val="15000"/>
            </a:spcAft>
            <a:buChar char="•"/>
          </a:pPr>
          <a:r>
            <a:rPr lang="zh-CN" altLang="en-US" sz="2400" b="1" kern="1200">
              <a:solidFill>
                <a:schemeClr val="tx1"/>
              </a:solidFill>
            </a:rPr>
            <a:t>辩证论治 汤药  中成药</a:t>
          </a:r>
        </a:p>
        <a:p>
          <a:pPr marL="228600" lvl="1" indent="-228600" algn="l" defTabSz="1066800">
            <a:lnSpc>
              <a:spcPct val="90000"/>
            </a:lnSpc>
            <a:spcBef>
              <a:spcPct val="0"/>
            </a:spcBef>
            <a:spcAft>
              <a:spcPct val="15000"/>
            </a:spcAft>
            <a:buChar char="•"/>
          </a:pPr>
          <a:r>
            <a:rPr lang="zh-CN" altLang="en-US" sz="2400" b="1" kern="1200">
              <a:solidFill>
                <a:schemeClr val="tx1"/>
              </a:solidFill>
            </a:rPr>
            <a:t>中药静点</a:t>
          </a:r>
        </a:p>
        <a:p>
          <a:pPr marL="228600" lvl="1" indent="-228600" algn="l" defTabSz="1066800">
            <a:lnSpc>
              <a:spcPct val="90000"/>
            </a:lnSpc>
            <a:spcBef>
              <a:spcPct val="0"/>
            </a:spcBef>
            <a:spcAft>
              <a:spcPct val="15000"/>
            </a:spcAft>
            <a:buChar char="•"/>
          </a:pPr>
          <a:r>
            <a:rPr lang="zh-CN" altLang="en-US" sz="2400" b="1" kern="1200">
              <a:solidFill>
                <a:schemeClr val="tx1"/>
              </a:solidFill>
            </a:rPr>
            <a:t>熏蒸  外敷腧穴  针灸</a:t>
          </a:r>
        </a:p>
        <a:p>
          <a:pPr marL="228600" lvl="1" indent="-228600" algn="l" defTabSz="1066800">
            <a:lnSpc>
              <a:spcPct val="90000"/>
            </a:lnSpc>
            <a:spcBef>
              <a:spcPct val="0"/>
            </a:spcBef>
            <a:spcAft>
              <a:spcPct val="15000"/>
            </a:spcAft>
            <a:buChar char="•"/>
          </a:pPr>
          <a:r>
            <a:rPr lang="zh-CN" altLang="en-US" sz="2400" b="1" kern="1200">
              <a:solidFill>
                <a:schemeClr val="tx1"/>
              </a:solidFill>
            </a:rPr>
            <a:t>食疗  气功 音乐</a:t>
          </a:r>
        </a:p>
        <a:p>
          <a:pPr marL="228600" lvl="1" indent="-228600" algn="l" defTabSz="1066800">
            <a:lnSpc>
              <a:spcPct val="90000"/>
            </a:lnSpc>
            <a:spcBef>
              <a:spcPct val="0"/>
            </a:spcBef>
            <a:spcAft>
              <a:spcPct val="15000"/>
            </a:spcAft>
            <a:buChar char="•"/>
          </a:pPr>
          <a:r>
            <a:rPr lang="zh-CN" altLang="en-US" sz="2400" b="1" kern="1200">
              <a:solidFill>
                <a:schemeClr val="tx1"/>
              </a:solidFill>
            </a:rPr>
            <a:t>局部治疗等</a:t>
          </a:r>
        </a:p>
      </dsp:txBody>
      <dsp:txXfrm rot="5400000">
        <a:off x="4124508" y="779143"/>
        <a:ext cx="3833045" cy="23374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0AD59-F980-49AC-AB30-89412CE937A3}">
      <dsp:nvSpPr>
        <dsp:cNvPr id="0" name=""/>
        <dsp:cNvSpPr/>
      </dsp:nvSpPr>
      <dsp:spPr bwMode="white">
        <a:xfrm>
          <a:off x="6518" y="180867"/>
          <a:ext cx="1948364" cy="2374569"/>
        </a:xfrm>
        <a:prstGeom prst="roundRect">
          <a:avLst>
            <a:gd name="adj" fmla="val 10000"/>
          </a:avLst>
        </a:prstGeom>
        <a:solidFill>
          <a:srgbClr val="FDF0D7"/>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100000"/>
            </a:lnSpc>
            <a:spcBef>
              <a:spcPct val="0"/>
            </a:spcBef>
            <a:spcAft>
              <a:spcPct val="35000"/>
            </a:spcAft>
            <a:buNone/>
          </a:pPr>
          <a:r>
            <a:rPr lang="zh-CN" altLang="en-US" sz="3200" b="1" kern="1200" dirty="0">
              <a:solidFill>
                <a:schemeClr val="tx1"/>
              </a:solidFill>
              <a:latin typeface="+mn-ea"/>
              <a:ea typeface="华文楷体" panose="02010600040101010101" charset="-122"/>
            </a:rPr>
            <a:t>不适合指南</a:t>
          </a:r>
          <a:endParaRPr lang="en-US" altLang="zh-CN" sz="3200" b="1" kern="1200" dirty="0">
            <a:solidFill>
              <a:schemeClr val="tx1"/>
            </a:solidFill>
            <a:latin typeface="+mn-ea"/>
            <a:ea typeface="华文楷体" panose="02010600040101010101" charset="-122"/>
          </a:endParaRPr>
        </a:p>
        <a:p>
          <a:pPr marL="0" lvl="0" indent="0" algn="ctr" defTabSz="1422400" rtl="0">
            <a:lnSpc>
              <a:spcPct val="100000"/>
            </a:lnSpc>
            <a:spcBef>
              <a:spcPct val="0"/>
            </a:spcBef>
            <a:spcAft>
              <a:spcPct val="35000"/>
            </a:spcAft>
            <a:buNone/>
          </a:pPr>
          <a:r>
            <a:rPr lang="zh-CN" altLang="en-US" sz="3200" b="1" kern="1200" dirty="0">
              <a:solidFill>
                <a:schemeClr val="tx1"/>
              </a:solidFill>
              <a:latin typeface="+mn-ea"/>
              <a:ea typeface="华文楷体" panose="02010600040101010101" charset="-122"/>
            </a:rPr>
            <a:t>指引</a:t>
          </a:r>
          <a:endParaRPr lang="en-US" sz="3200" b="1" kern="1200" dirty="0">
            <a:solidFill>
              <a:schemeClr val="tx1"/>
            </a:solidFill>
            <a:latin typeface="+mn-ea"/>
            <a:ea typeface="华文楷体" panose="02010600040101010101" charset="-122"/>
          </a:endParaRPr>
        </a:p>
      </dsp:txBody>
      <dsp:txXfrm>
        <a:off x="63584" y="237933"/>
        <a:ext cx="1834232" cy="2260437"/>
      </dsp:txXfrm>
    </dsp:sp>
    <dsp:sp modelId="{8462B792-F635-451E-8FEA-89ECA85BFE40}">
      <dsp:nvSpPr>
        <dsp:cNvPr id="0" name=""/>
        <dsp:cNvSpPr/>
      </dsp:nvSpPr>
      <dsp:spPr bwMode="white">
        <a:xfrm>
          <a:off x="2149720" y="1126554"/>
          <a:ext cx="413053" cy="48319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CN" altLang="en-US" sz="2100" kern="1200"/>
        </a:p>
      </dsp:txBody>
      <dsp:txXfrm>
        <a:off x="2149720" y="1223193"/>
        <a:ext cx="289137" cy="289916"/>
      </dsp:txXfrm>
    </dsp:sp>
    <dsp:sp modelId="{04718786-5EDE-4DEB-82ED-F6C018874570}">
      <dsp:nvSpPr>
        <dsp:cNvPr id="0" name=""/>
        <dsp:cNvSpPr/>
      </dsp:nvSpPr>
      <dsp:spPr bwMode="white">
        <a:xfrm>
          <a:off x="2734229" y="180867"/>
          <a:ext cx="1948364" cy="2374569"/>
        </a:xfrm>
        <a:prstGeom prst="roundRect">
          <a:avLst>
            <a:gd name="adj" fmla="val 10000"/>
          </a:avLst>
        </a:prstGeom>
        <a:solidFill>
          <a:srgbClr val="FFF8EF"/>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zh-CN" altLang="en-US" sz="3200" b="1" kern="1200" dirty="0">
              <a:solidFill>
                <a:schemeClr val="tx1"/>
              </a:solidFill>
              <a:ea typeface="华文楷体" panose="02010600040101010101" charset="-122"/>
            </a:rPr>
            <a:t>西医</a:t>
          </a:r>
          <a:endParaRPr lang="en-US" altLang="zh-CN" sz="3200" b="1" kern="1200" dirty="0">
            <a:solidFill>
              <a:schemeClr val="tx1"/>
            </a:solidFill>
            <a:ea typeface="华文楷体" panose="02010600040101010101" charset="-122"/>
          </a:endParaRPr>
        </a:p>
        <a:p>
          <a:pPr marL="0" lvl="0" indent="0" algn="ctr" defTabSz="1422400" rtl="0">
            <a:lnSpc>
              <a:spcPct val="90000"/>
            </a:lnSpc>
            <a:spcBef>
              <a:spcPct val="0"/>
            </a:spcBef>
            <a:spcAft>
              <a:spcPct val="35000"/>
            </a:spcAft>
            <a:buNone/>
          </a:pPr>
          <a:r>
            <a:rPr lang="zh-CN" altLang="en-US" sz="3200" b="1" kern="1200" dirty="0">
              <a:solidFill>
                <a:schemeClr val="tx1"/>
              </a:solidFill>
              <a:ea typeface="华文楷体" panose="02010600040101010101" charset="-122"/>
            </a:rPr>
            <a:t>无效</a:t>
          </a:r>
          <a:endParaRPr lang="en-US" sz="3200" b="1" kern="1200" dirty="0">
            <a:solidFill>
              <a:schemeClr val="tx1"/>
            </a:solidFill>
            <a:ea typeface="华文楷体" panose="02010600040101010101" charset="-122"/>
          </a:endParaRPr>
        </a:p>
      </dsp:txBody>
      <dsp:txXfrm>
        <a:off x="2791295" y="237933"/>
        <a:ext cx="1834232" cy="2260437"/>
      </dsp:txXfrm>
    </dsp:sp>
    <dsp:sp modelId="{9410E400-8A3F-4FB3-A90A-7CC44ED7A665}">
      <dsp:nvSpPr>
        <dsp:cNvPr id="0" name=""/>
        <dsp:cNvSpPr/>
      </dsp:nvSpPr>
      <dsp:spPr bwMode="white">
        <a:xfrm>
          <a:off x="4877430" y="1126554"/>
          <a:ext cx="413053" cy="483194"/>
        </a:xfrm>
        <a:prstGeom prst="rightArrow">
          <a:avLst>
            <a:gd name="adj1" fmla="val 60000"/>
            <a:gd name="adj2" fmla="val 50000"/>
          </a:avLst>
        </a:prstGeom>
        <a:solidFill>
          <a:schemeClr val="accent4">
            <a:hueOff val="-1774289"/>
            <a:satOff val="-59734"/>
            <a:lumOff val="-1451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CN" altLang="en-US" sz="2100" kern="1200"/>
        </a:p>
      </dsp:txBody>
      <dsp:txXfrm>
        <a:off x="4877430" y="1223193"/>
        <a:ext cx="289137" cy="289916"/>
      </dsp:txXfrm>
    </dsp:sp>
    <dsp:sp modelId="{D5E6587B-73D4-4FC9-8566-0C4C2C64902D}">
      <dsp:nvSpPr>
        <dsp:cNvPr id="0" name=""/>
        <dsp:cNvSpPr/>
      </dsp:nvSpPr>
      <dsp:spPr bwMode="white">
        <a:xfrm>
          <a:off x="5461940" y="180867"/>
          <a:ext cx="1948364" cy="2374569"/>
        </a:xfrm>
        <a:prstGeom prst="roundRect">
          <a:avLst>
            <a:gd name="adj" fmla="val 10000"/>
          </a:avLst>
        </a:prstGeom>
        <a:solidFill>
          <a:srgbClr val="FFCCFF"/>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zh-CN" altLang="en-US" sz="3200" b="1" kern="1200">
              <a:solidFill>
                <a:schemeClr val="tx1"/>
              </a:solidFill>
              <a:ea typeface="华文楷体" panose="02010600040101010101" charset="-122"/>
            </a:rPr>
            <a:t>我们怎么办？</a:t>
          </a:r>
        </a:p>
      </dsp:txBody>
      <dsp:txXfrm>
        <a:off x="5519006" y="237933"/>
        <a:ext cx="1834232" cy="22604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0AD59-F980-49AC-AB30-89412CE937A3}">
      <dsp:nvSpPr>
        <dsp:cNvPr id="0" name=""/>
        <dsp:cNvSpPr/>
      </dsp:nvSpPr>
      <dsp:spPr bwMode="white">
        <a:xfrm>
          <a:off x="6518" y="646648"/>
          <a:ext cx="1948364" cy="1443007"/>
        </a:xfrm>
        <a:prstGeom prst="roundRect">
          <a:avLst>
            <a:gd name="adj" fmla="val 10000"/>
          </a:avLst>
        </a:prstGeom>
        <a:solidFill>
          <a:srgbClr val="FDF0D7"/>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zh-CN" altLang="en-US" sz="3200" b="1" kern="1200">
              <a:solidFill>
                <a:schemeClr val="tx1"/>
              </a:solidFill>
              <a:ea typeface="华文楷体" panose="02010600040101010101" charset="-122"/>
            </a:rPr>
            <a:t>经济不支持</a:t>
          </a:r>
          <a:endParaRPr lang="en-US" sz="3200" b="1" kern="1200">
            <a:solidFill>
              <a:schemeClr val="tx1"/>
            </a:solidFill>
            <a:ea typeface="华文楷体" panose="02010600040101010101" charset="-122"/>
          </a:endParaRPr>
        </a:p>
      </dsp:txBody>
      <dsp:txXfrm>
        <a:off x="48782" y="688912"/>
        <a:ext cx="1863836" cy="1358479"/>
      </dsp:txXfrm>
    </dsp:sp>
    <dsp:sp modelId="{8462B792-F635-451E-8FEA-89ECA85BFE40}">
      <dsp:nvSpPr>
        <dsp:cNvPr id="0" name=""/>
        <dsp:cNvSpPr/>
      </dsp:nvSpPr>
      <dsp:spPr bwMode="white">
        <a:xfrm>
          <a:off x="2149720" y="1126554"/>
          <a:ext cx="413053" cy="48319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CN" altLang="en-US" sz="2100" kern="1200"/>
        </a:p>
      </dsp:txBody>
      <dsp:txXfrm>
        <a:off x="2149720" y="1223193"/>
        <a:ext cx="289137" cy="289916"/>
      </dsp:txXfrm>
    </dsp:sp>
    <dsp:sp modelId="{04718786-5EDE-4DEB-82ED-F6C018874570}">
      <dsp:nvSpPr>
        <dsp:cNvPr id="0" name=""/>
        <dsp:cNvSpPr/>
      </dsp:nvSpPr>
      <dsp:spPr bwMode="white">
        <a:xfrm>
          <a:off x="2734229" y="646648"/>
          <a:ext cx="1948364" cy="1443007"/>
        </a:xfrm>
        <a:prstGeom prst="roundRect">
          <a:avLst>
            <a:gd name="adj" fmla="val 10000"/>
          </a:avLst>
        </a:prstGeom>
        <a:solidFill>
          <a:srgbClr val="FFF8EF"/>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zh-CN" altLang="en-US" sz="3200" b="1" kern="1200">
              <a:solidFill>
                <a:schemeClr val="tx1"/>
              </a:solidFill>
              <a:ea typeface="华文楷体" panose="02010600040101010101" charset="-122"/>
            </a:rPr>
            <a:t>不耐受西医</a:t>
          </a:r>
          <a:endParaRPr lang="en-US" sz="3200" b="1" kern="1200">
            <a:solidFill>
              <a:schemeClr val="tx1"/>
            </a:solidFill>
            <a:ea typeface="华文楷体" panose="02010600040101010101" charset="-122"/>
          </a:endParaRPr>
        </a:p>
      </dsp:txBody>
      <dsp:txXfrm>
        <a:off x="2776493" y="688912"/>
        <a:ext cx="1863836" cy="1358479"/>
      </dsp:txXfrm>
    </dsp:sp>
    <dsp:sp modelId="{9410E400-8A3F-4FB3-A90A-7CC44ED7A665}">
      <dsp:nvSpPr>
        <dsp:cNvPr id="0" name=""/>
        <dsp:cNvSpPr/>
      </dsp:nvSpPr>
      <dsp:spPr bwMode="white">
        <a:xfrm>
          <a:off x="4877430" y="1126554"/>
          <a:ext cx="413053" cy="483194"/>
        </a:xfrm>
        <a:prstGeom prst="rightArrow">
          <a:avLst>
            <a:gd name="adj1" fmla="val 60000"/>
            <a:gd name="adj2" fmla="val 50000"/>
          </a:avLst>
        </a:prstGeom>
        <a:solidFill>
          <a:schemeClr val="accent4">
            <a:hueOff val="-1774289"/>
            <a:satOff val="-59734"/>
            <a:lumOff val="-1451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CN" altLang="en-US" sz="2100" kern="1200"/>
        </a:p>
      </dsp:txBody>
      <dsp:txXfrm>
        <a:off x="4877430" y="1223193"/>
        <a:ext cx="289137" cy="289916"/>
      </dsp:txXfrm>
    </dsp:sp>
    <dsp:sp modelId="{D5E6587B-73D4-4FC9-8566-0C4C2C64902D}">
      <dsp:nvSpPr>
        <dsp:cNvPr id="0" name=""/>
        <dsp:cNvSpPr/>
      </dsp:nvSpPr>
      <dsp:spPr bwMode="white">
        <a:xfrm>
          <a:off x="5461940" y="636236"/>
          <a:ext cx="1948364" cy="1463830"/>
        </a:xfrm>
        <a:prstGeom prst="roundRect">
          <a:avLst>
            <a:gd name="adj" fmla="val 10000"/>
          </a:avLst>
        </a:prstGeom>
        <a:solidFill>
          <a:srgbClr val="FFCCFF"/>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zh-CN" altLang="en-US" sz="3200" b="1" kern="1200">
              <a:solidFill>
                <a:schemeClr val="tx1"/>
              </a:solidFill>
              <a:ea typeface="华文楷体" panose="02010600040101010101" charset="-122"/>
            </a:rPr>
            <a:t>我们怎么办？</a:t>
          </a:r>
          <a:endParaRPr lang="zh-CN" sz="3200" b="1" kern="1200">
            <a:solidFill>
              <a:schemeClr val="tx1"/>
            </a:solidFill>
            <a:ea typeface="华文楷体" panose="02010600040101010101" charset="-122"/>
          </a:endParaRPr>
        </a:p>
      </dsp:txBody>
      <dsp:txXfrm>
        <a:off x="5504814" y="679110"/>
        <a:ext cx="1862616" cy="13780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0E744-E674-4939-A729-ECF0B370C959}">
      <dsp:nvSpPr>
        <dsp:cNvPr id="0" name=""/>
        <dsp:cNvSpPr/>
      </dsp:nvSpPr>
      <dsp:spPr>
        <a:xfrm rot="5400000">
          <a:off x="3523447" y="91890"/>
          <a:ext cx="1389018" cy="1208445"/>
        </a:xfrm>
        <a:prstGeom prst="hexagon">
          <a:avLst>
            <a:gd name="adj" fmla="val 25000"/>
            <a:gd name="vf" fmla="val 11547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ct val="0"/>
            </a:spcAft>
            <a:buClrTx/>
            <a:buSzTx/>
            <a:buFontTx/>
            <a:buNone/>
          </a:pPr>
          <a:r>
            <a:rPr lang="zh-CN" altLang="en-US" sz="2400" b="1" kern="1200" dirty="0">
              <a:solidFill>
                <a:schemeClr val="tx1"/>
              </a:solidFill>
              <a:ea typeface="华文楷体" panose="02010600040101010101" charset="-122"/>
            </a:rPr>
            <a:t>经济条件差</a:t>
          </a:r>
          <a:endParaRPr lang="en-US" altLang="zh-CN" sz="2400" b="1" kern="1200" dirty="0">
            <a:solidFill>
              <a:schemeClr val="tx1"/>
            </a:solidFill>
            <a:ea typeface="华文楷体" panose="02010600040101010101" charset="-122"/>
          </a:endParaRPr>
        </a:p>
      </dsp:txBody>
      <dsp:txXfrm rot="-5400000">
        <a:off x="3802049" y="218059"/>
        <a:ext cx="831813" cy="956108"/>
      </dsp:txXfrm>
    </dsp:sp>
    <dsp:sp modelId="{AF7DC6E4-62A9-4540-B320-AAD91BD54D1D}">
      <dsp:nvSpPr>
        <dsp:cNvPr id="0" name=""/>
        <dsp:cNvSpPr/>
      </dsp:nvSpPr>
      <dsp:spPr>
        <a:xfrm>
          <a:off x="4873568" y="323203"/>
          <a:ext cx="995146" cy="833410"/>
        </a:xfrm>
        <a:prstGeom prst="rect">
          <a:avLst/>
        </a:prstGeom>
        <a:noFill/>
        <a:ln>
          <a:noFill/>
        </a:ln>
        <a:effectLst/>
      </dsp:spPr>
      <dsp:style>
        <a:lnRef idx="0">
          <a:scrgbClr r="0" g="0" b="0"/>
        </a:lnRef>
        <a:fillRef idx="0">
          <a:scrgbClr r="0" g="0" b="0"/>
        </a:fillRef>
        <a:effectRef idx="0">
          <a:scrgbClr r="0" g="0" b="0"/>
        </a:effectRef>
        <a:fontRef idx="minor"/>
      </dsp:style>
    </dsp:sp>
    <dsp:sp modelId="{FC2CB65A-799F-4025-B6B1-CA4EAB31CE5F}">
      <dsp:nvSpPr>
        <dsp:cNvPr id="0" name=""/>
        <dsp:cNvSpPr/>
      </dsp:nvSpPr>
      <dsp:spPr>
        <a:xfrm rot="5400000">
          <a:off x="2165166" y="81537"/>
          <a:ext cx="1389018" cy="1398860"/>
        </a:xfrm>
        <a:prstGeom prst="hexagon">
          <a:avLst>
            <a:gd name="adj" fmla="val 25000"/>
            <a:gd name="vf" fmla="val 115470"/>
          </a:avLst>
        </a:prstGeom>
        <a:solidFill>
          <a:schemeClr val="accent3">
            <a:hueOff val="-171428"/>
            <a:satOff val="5183"/>
            <a:lumOff val="89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tx1"/>
              </a:solidFill>
            </a:rPr>
            <a:t>中老年</a:t>
          </a:r>
        </a:p>
      </dsp:txBody>
      <dsp:txXfrm rot="-5400000">
        <a:off x="2393388" y="317961"/>
        <a:ext cx="932574" cy="926012"/>
      </dsp:txXfrm>
    </dsp:sp>
    <dsp:sp modelId="{AA613A7C-2087-4D34-86C5-77470CE02EED}">
      <dsp:nvSpPr>
        <dsp:cNvPr id="0" name=""/>
        <dsp:cNvSpPr/>
      </dsp:nvSpPr>
      <dsp:spPr>
        <a:xfrm rot="5400000">
          <a:off x="1629813" y="1341686"/>
          <a:ext cx="1389018" cy="1208445"/>
        </a:xfrm>
        <a:prstGeom prst="hexagon">
          <a:avLst>
            <a:gd name="adj" fmla="val 25000"/>
            <a:gd name="vf" fmla="val 115470"/>
          </a:avLst>
        </a:prstGeom>
        <a:solidFill>
          <a:schemeClr val="accent3">
            <a:hueOff val="-342856"/>
            <a:satOff val="10367"/>
            <a:lumOff val="179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tx1"/>
              </a:solidFill>
              <a:ea typeface="华文楷体" panose="02010600040101010101" charset="-122"/>
            </a:rPr>
            <a:t>不愿化放疗</a:t>
          </a:r>
        </a:p>
      </dsp:txBody>
      <dsp:txXfrm rot="-5400000">
        <a:off x="1908415" y="1467855"/>
        <a:ext cx="831813" cy="956108"/>
      </dsp:txXfrm>
    </dsp:sp>
    <dsp:sp modelId="{CC285181-D85E-4A79-A3C2-80D032E02B97}">
      <dsp:nvSpPr>
        <dsp:cNvPr id="0" name=""/>
        <dsp:cNvSpPr/>
      </dsp:nvSpPr>
      <dsp:spPr>
        <a:xfrm>
          <a:off x="1469733" y="1458406"/>
          <a:ext cx="821656" cy="833410"/>
        </a:xfrm>
        <a:prstGeom prst="rect">
          <a:avLst/>
        </a:prstGeom>
        <a:noFill/>
        <a:ln>
          <a:noFill/>
        </a:ln>
        <a:effectLst/>
      </dsp:spPr>
      <dsp:style>
        <a:lnRef idx="0">
          <a:scrgbClr r="0" g="0" b="0"/>
        </a:lnRef>
        <a:fillRef idx="0">
          <a:scrgbClr r="0" g="0" b="0"/>
        </a:fillRef>
        <a:effectRef idx="0">
          <a:scrgbClr r="0" g="0" b="0"/>
        </a:effectRef>
        <a:fontRef idx="minor"/>
      </dsp:style>
    </dsp:sp>
    <dsp:sp modelId="{56E1E4F9-45D6-4257-B90D-F49EEBA662F7}">
      <dsp:nvSpPr>
        <dsp:cNvPr id="0" name=""/>
        <dsp:cNvSpPr/>
      </dsp:nvSpPr>
      <dsp:spPr>
        <a:xfrm rot="5400000">
          <a:off x="2955080" y="1341686"/>
          <a:ext cx="1389018" cy="1208445"/>
        </a:xfrm>
        <a:prstGeom prst="hexagon">
          <a:avLst>
            <a:gd name="adj" fmla="val 25000"/>
            <a:gd name="vf" fmla="val 115470"/>
          </a:avLst>
        </a:prstGeom>
        <a:solidFill>
          <a:schemeClr val="accent3">
            <a:hueOff val="-514283"/>
            <a:satOff val="15550"/>
            <a:lumOff val="268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zh-CN" altLang="en-US" sz="2000" b="1" kern="1200">
              <a:solidFill>
                <a:schemeClr val="tx1"/>
              </a:solidFill>
            </a:rPr>
            <a:t>临床指引西医罔效</a:t>
          </a:r>
        </a:p>
      </dsp:txBody>
      <dsp:txXfrm rot="-5400000">
        <a:off x="3233682" y="1467855"/>
        <a:ext cx="831813" cy="956108"/>
      </dsp:txXfrm>
    </dsp:sp>
    <dsp:sp modelId="{73024B0C-D7D9-4D40-9871-B40E52867B90}">
      <dsp:nvSpPr>
        <dsp:cNvPr id="0" name=""/>
        <dsp:cNvSpPr/>
      </dsp:nvSpPr>
      <dsp:spPr>
        <a:xfrm rot="5400000">
          <a:off x="2218833" y="2519713"/>
          <a:ext cx="1389018" cy="1208445"/>
        </a:xfrm>
        <a:prstGeom prst="hexagon">
          <a:avLst>
            <a:gd name="adj" fmla="val 25000"/>
            <a:gd name="vf" fmla="val 115470"/>
          </a:avLst>
        </a:prstGeom>
        <a:solidFill>
          <a:schemeClr val="accent3">
            <a:hueOff val="-685711"/>
            <a:satOff val="20733"/>
            <a:lumOff val="358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tx1"/>
              </a:solidFill>
              <a:ea typeface="华文楷体" panose="02010600040101010101" charset="-122"/>
            </a:rPr>
            <a:t>体质差</a:t>
          </a:r>
        </a:p>
      </dsp:txBody>
      <dsp:txXfrm rot="-5400000">
        <a:off x="2497435" y="2645882"/>
        <a:ext cx="831813" cy="956108"/>
      </dsp:txXfrm>
    </dsp:sp>
    <dsp:sp modelId="{67A16637-2D65-4F36-86DE-5C898FB65575}">
      <dsp:nvSpPr>
        <dsp:cNvPr id="0" name=""/>
        <dsp:cNvSpPr/>
      </dsp:nvSpPr>
      <dsp:spPr>
        <a:xfrm>
          <a:off x="4858849" y="2637404"/>
          <a:ext cx="1550144" cy="833410"/>
        </a:xfrm>
        <a:prstGeom prst="rect">
          <a:avLst/>
        </a:prstGeom>
        <a:noFill/>
        <a:ln>
          <a:noFill/>
        </a:ln>
        <a:effectLst/>
      </dsp:spPr>
      <dsp:style>
        <a:lnRef idx="0">
          <a:scrgbClr r="0" g="0" b="0"/>
        </a:lnRef>
        <a:fillRef idx="0">
          <a:scrgbClr r="0" g="0" b="0"/>
        </a:fillRef>
        <a:effectRef idx="0">
          <a:scrgbClr r="0" g="0" b="0"/>
        </a:effectRef>
        <a:fontRef idx="minor"/>
      </dsp:style>
    </dsp:sp>
    <dsp:sp modelId="{BCA4331C-83FF-46AF-9804-8A036CE54750}">
      <dsp:nvSpPr>
        <dsp:cNvPr id="0" name=""/>
        <dsp:cNvSpPr/>
      </dsp:nvSpPr>
      <dsp:spPr>
        <a:xfrm rot="5400000">
          <a:off x="3577570" y="3536395"/>
          <a:ext cx="465071" cy="1859580"/>
        </a:xfrm>
        <a:prstGeom prst="hexagon">
          <a:avLst>
            <a:gd name="adj" fmla="val 25000"/>
            <a:gd name="vf" fmla="val 115470"/>
          </a:avLst>
        </a:prstGeom>
        <a:solidFill>
          <a:schemeClr val="bg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zh-CN" altLang="en-US" sz="2000" b="1" kern="1200">
            <a:solidFill>
              <a:schemeClr val="tx1"/>
            </a:solidFill>
            <a:latin typeface="+mn-ea"/>
            <a:ea typeface="+mn-ea"/>
          </a:endParaRPr>
        </a:p>
      </dsp:txBody>
      <dsp:txXfrm rot="-5400000">
        <a:off x="3190246" y="4311161"/>
        <a:ext cx="1239720" cy="310047"/>
      </dsp:txXfrm>
    </dsp:sp>
    <dsp:sp modelId="{FA05168E-E1D5-4F36-8DF3-C7BB81C4E16E}">
      <dsp:nvSpPr>
        <dsp:cNvPr id="0" name=""/>
        <dsp:cNvSpPr/>
      </dsp:nvSpPr>
      <dsp:spPr>
        <a:xfrm rot="5400000">
          <a:off x="3617719" y="2519713"/>
          <a:ext cx="1389018" cy="1208445"/>
        </a:xfrm>
        <a:prstGeom prst="hexagon">
          <a:avLst>
            <a:gd name="adj" fmla="val 25000"/>
            <a:gd name="vf" fmla="val 115470"/>
          </a:avLst>
        </a:prstGeom>
        <a:solidFill>
          <a:schemeClr val="accent3">
            <a:hueOff val="-1028567"/>
            <a:satOff val="31100"/>
            <a:lumOff val="537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tx1"/>
              </a:solidFill>
              <a:ea typeface="华文楷体" panose="02010600040101010101" charset="-122"/>
            </a:rPr>
            <a:t>合并病多</a:t>
          </a:r>
        </a:p>
      </dsp:txBody>
      <dsp:txXfrm rot="-5400000">
        <a:off x="3896321" y="2645882"/>
        <a:ext cx="831813" cy="956108"/>
      </dsp:txXfrm>
    </dsp:sp>
    <dsp:sp modelId="{11AC0BBA-5CF6-4725-84F4-078D6CF20EB1}">
      <dsp:nvSpPr>
        <dsp:cNvPr id="0" name=""/>
        <dsp:cNvSpPr/>
      </dsp:nvSpPr>
      <dsp:spPr>
        <a:xfrm>
          <a:off x="1408528" y="3816403"/>
          <a:ext cx="1500139" cy="833410"/>
        </a:xfrm>
        <a:prstGeom prst="rect">
          <a:avLst/>
        </a:prstGeom>
        <a:noFill/>
        <a:ln>
          <a:noFill/>
        </a:ln>
        <a:effectLst/>
      </dsp:spPr>
      <dsp:style>
        <a:lnRef idx="0">
          <a:scrgbClr r="0" g="0" b="0"/>
        </a:lnRef>
        <a:fillRef idx="0">
          <a:scrgbClr r="0" g="0" b="0"/>
        </a:fillRef>
        <a:effectRef idx="0">
          <a:scrgbClr r="0" g="0" b="0"/>
        </a:effectRef>
        <a:fontRef idx="minor"/>
      </dsp:style>
    </dsp:sp>
    <dsp:sp modelId="{25103D14-2401-4CA1-95C6-66FE32F49EF3}">
      <dsp:nvSpPr>
        <dsp:cNvPr id="0" name=""/>
        <dsp:cNvSpPr/>
      </dsp:nvSpPr>
      <dsp:spPr>
        <a:xfrm rot="5400000">
          <a:off x="4950272" y="3315829"/>
          <a:ext cx="1389018" cy="1208445"/>
        </a:xfrm>
        <a:prstGeom prst="hexagon">
          <a:avLst>
            <a:gd name="adj" fmla="val 25000"/>
            <a:gd name="vf" fmla="val 115470"/>
          </a:avLst>
        </a:prstGeom>
        <a:solidFill>
          <a:schemeClr val="bg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tx1"/>
            </a:solidFill>
            <a:latin typeface="+mn-ea"/>
            <a:ea typeface="+mn-ea"/>
          </a:endParaRPr>
        </a:p>
      </dsp:txBody>
      <dsp:txXfrm rot="-5400000">
        <a:off x="5228874" y="3441998"/>
        <a:ext cx="831813" cy="9561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1ACD4-D284-4DFE-BB27-1B0FF10A2F8B}">
      <dsp:nvSpPr>
        <dsp:cNvPr id="0" name=""/>
        <dsp:cNvSpPr/>
      </dsp:nvSpPr>
      <dsp:spPr bwMode="white">
        <a:xfrm>
          <a:off x="42" y="15221"/>
          <a:ext cx="4059212" cy="1623685"/>
        </a:xfrm>
        <a:prstGeom prst="rect">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w="9525" cap="flat" cmpd="sng" algn="ctr">
          <a:solidFill>
            <a:schemeClr val="accent4">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12928" tIns="178816" rIns="312928" bIns="178816" numCol="1" spcCol="1270" anchor="ctr" anchorCtr="0">
          <a:noAutofit/>
        </a:bodyPr>
        <a:lstStyle/>
        <a:p>
          <a:pPr marL="0" lvl="0" indent="0" algn="ctr" defTabSz="1955800">
            <a:lnSpc>
              <a:spcPct val="90000"/>
            </a:lnSpc>
            <a:spcBef>
              <a:spcPct val="0"/>
            </a:spcBef>
            <a:spcAft>
              <a:spcPct val="35000"/>
            </a:spcAft>
            <a:buNone/>
          </a:pPr>
          <a:r>
            <a:rPr lang="zh-CN" altLang="en-US" sz="4400" b="1" kern="1200">
              <a:solidFill>
                <a:schemeClr val="tx1"/>
              </a:solidFill>
              <a:ea typeface="华文楷体" panose="02010600040101010101" charset="-122"/>
            </a:rPr>
            <a:t>门诊为主</a:t>
          </a:r>
        </a:p>
      </dsp:txBody>
      <dsp:txXfrm>
        <a:off x="42" y="15221"/>
        <a:ext cx="4059212" cy="1623685"/>
      </dsp:txXfrm>
    </dsp:sp>
    <dsp:sp modelId="{55F0B5BD-08B9-4CC2-871A-30D2F6264A92}">
      <dsp:nvSpPr>
        <dsp:cNvPr id="0" name=""/>
        <dsp:cNvSpPr/>
      </dsp:nvSpPr>
      <dsp:spPr bwMode="white">
        <a:xfrm>
          <a:off x="42" y="1638906"/>
          <a:ext cx="4059212" cy="2766960"/>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altLang="zh-CN" sz="1600" b="1" kern="1200" dirty="0">
              <a:latin typeface="黑体" panose="02010609060101010101" pitchFamily="49" charset="-122"/>
              <a:ea typeface="黑体" panose="02010609060101010101" pitchFamily="49" charset="-122"/>
            </a:rPr>
            <a:t>1-2</a:t>
          </a:r>
          <a:r>
            <a:rPr lang="zh-CN" altLang="en-US" sz="1600" b="1" kern="1200" dirty="0">
              <a:latin typeface="黑体" panose="02010609060101010101" pitchFamily="49" charset="-122"/>
              <a:ea typeface="黑体" panose="02010609060101010101" pitchFamily="49" charset="-122"/>
            </a:rPr>
            <a:t>周、</a:t>
          </a:r>
          <a:r>
            <a:rPr lang="en-US" altLang="zh-CN" sz="1600" b="1" kern="1200" dirty="0">
              <a:latin typeface="黑体" panose="02010609060101010101" pitchFamily="49" charset="-122"/>
              <a:ea typeface="黑体" panose="02010609060101010101" pitchFamily="49" charset="-122"/>
            </a:rPr>
            <a:t>1</a:t>
          </a:r>
          <a:r>
            <a:rPr lang="zh-CN" altLang="en-US" sz="1600" b="1" kern="1200" dirty="0">
              <a:latin typeface="黑体" panose="02010609060101010101" pitchFamily="49" charset="-122"/>
              <a:ea typeface="黑体" panose="02010609060101010101" pitchFamily="49" charset="-122"/>
            </a:rPr>
            <a:t>月调方</a:t>
          </a:r>
        </a:p>
        <a:p>
          <a:pPr marL="171450" lvl="1" indent="-171450" algn="l" defTabSz="711200">
            <a:lnSpc>
              <a:spcPct val="90000"/>
            </a:lnSpc>
            <a:spcBef>
              <a:spcPct val="0"/>
            </a:spcBef>
            <a:spcAft>
              <a:spcPct val="15000"/>
            </a:spcAft>
            <a:buChar char="•"/>
          </a:pPr>
          <a:r>
            <a:rPr lang="zh-CN" altLang="en-US" sz="1600" b="1" kern="1200">
              <a:latin typeface="黑体" panose="02010609060101010101" pitchFamily="49" charset="-122"/>
              <a:ea typeface="黑体" panose="02010609060101010101" pitchFamily="49" charset="-122"/>
            </a:rPr>
            <a:t>辩证为主</a:t>
          </a:r>
        </a:p>
        <a:p>
          <a:pPr marL="171450" lvl="1" indent="-171450" algn="l" defTabSz="711200">
            <a:lnSpc>
              <a:spcPct val="90000"/>
            </a:lnSpc>
            <a:spcBef>
              <a:spcPct val="0"/>
            </a:spcBef>
            <a:spcAft>
              <a:spcPct val="15000"/>
            </a:spcAft>
            <a:buChar char="•"/>
          </a:pPr>
          <a:r>
            <a:rPr lang="zh-CN" altLang="en-US" sz="1600" b="1" kern="1200">
              <a:latin typeface="黑体" panose="02010609060101010101" pitchFamily="49" charset="-122"/>
              <a:ea typeface="黑体" panose="02010609060101010101" pitchFamily="49" charset="-122"/>
            </a:rPr>
            <a:t>脾肾为本，扶正为主，兼顾祛邪</a:t>
          </a:r>
        </a:p>
        <a:p>
          <a:pPr marL="171450" lvl="1" indent="-171450" algn="l" defTabSz="711200">
            <a:lnSpc>
              <a:spcPct val="90000"/>
            </a:lnSpc>
            <a:spcBef>
              <a:spcPct val="0"/>
            </a:spcBef>
            <a:spcAft>
              <a:spcPct val="15000"/>
            </a:spcAft>
            <a:buChar char="•"/>
          </a:pPr>
          <a:r>
            <a:rPr lang="zh-CN" altLang="en-US" sz="1600" b="1" kern="1200">
              <a:latin typeface="黑体" panose="02010609060101010101" pitchFamily="49" charset="-122"/>
              <a:ea typeface="黑体" panose="02010609060101010101" pitchFamily="49" charset="-122"/>
            </a:rPr>
            <a:t>根据辩证湿毒瘀加减祛邪药</a:t>
          </a:r>
        </a:p>
        <a:p>
          <a:pPr marL="342900" lvl="2" indent="-171450" algn="l" defTabSz="711200">
            <a:lnSpc>
              <a:spcPct val="90000"/>
            </a:lnSpc>
            <a:spcBef>
              <a:spcPct val="0"/>
            </a:spcBef>
            <a:spcAft>
              <a:spcPct val="15000"/>
            </a:spcAft>
            <a:buChar char="•"/>
          </a:pPr>
          <a:r>
            <a:rPr lang="zh-CN" altLang="en-US" sz="1600" b="1" kern="1200" dirty="0">
              <a:latin typeface="黑体" panose="02010609060101010101" pitchFamily="49" charset="-122"/>
              <a:ea typeface="黑体" panose="02010609060101010101" pitchFamily="49" charset="-122"/>
            </a:rPr>
            <a:t>半枝莲、蛇舌草、土茯苓、红豆杉、蛇莓、蛇六谷、苦参、红豆杉、石上柏等</a:t>
          </a:r>
        </a:p>
        <a:p>
          <a:pPr marL="171450" lvl="1" indent="-171450" algn="l" defTabSz="711200">
            <a:lnSpc>
              <a:spcPct val="90000"/>
            </a:lnSpc>
            <a:spcBef>
              <a:spcPct val="0"/>
            </a:spcBef>
            <a:spcAft>
              <a:spcPct val="15000"/>
            </a:spcAft>
            <a:buChar char="•"/>
          </a:pPr>
          <a:r>
            <a:rPr lang="zh-CN" altLang="en-US" sz="1600" b="1" kern="1200" dirty="0">
              <a:latin typeface="黑体" panose="02010609060101010101" pitchFamily="49" charset="-122"/>
              <a:ea typeface="黑体" panose="02010609060101010101" pitchFamily="49" charset="-122"/>
            </a:rPr>
            <a:t>中成药：华蟾素片、康莱特软胶囊、西黄丸等</a:t>
          </a:r>
        </a:p>
        <a:p>
          <a:pPr marL="171450" lvl="1" indent="-171450" algn="l" defTabSz="800100">
            <a:lnSpc>
              <a:spcPct val="90000"/>
            </a:lnSpc>
            <a:spcBef>
              <a:spcPct val="0"/>
            </a:spcBef>
            <a:spcAft>
              <a:spcPct val="15000"/>
            </a:spcAft>
            <a:buChar char="•"/>
          </a:pPr>
          <a:endParaRPr lang="zh-CN" altLang="en-US" sz="1800" b="1" kern="1200"/>
        </a:p>
      </dsp:txBody>
      <dsp:txXfrm>
        <a:off x="42" y="1638906"/>
        <a:ext cx="4059212" cy="2766960"/>
      </dsp:txXfrm>
    </dsp:sp>
    <dsp:sp modelId="{0EC1AE87-0012-4A0D-A873-C7AD4EC220DD}">
      <dsp:nvSpPr>
        <dsp:cNvPr id="0" name=""/>
        <dsp:cNvSpPr/>
      </dsp:nvSpPr>
      <dsp:spPr bwMode="white">
        <a:xfrm>
          <a:off x="4627544" y="15221"/>
          <a:ext cx="4059212" cy="1623685"/>
        </a:xfrm>
        <a:prstGeom prst="rect">
          <a:avLst/>
        </a:prstGeom>
        <a:gradFill rotWithShape="0">
          <a:gsLst>
            <a:gs pos="0">
              <a:schemeClr val="accent4">
                <a:hueOff val="-1774289"/>
                <a:satOff val="-59734"/>
                <a:lumOff val="-14510"/>
                <a:alphaOff val="0"/>
                <a:shade val="63000"/>
              </a:schemeClr>
            </a:gs>
            <a:gs pos="30000">
              <a:schemeClr val="accent4">
                <a:hueOff val="-1774289"/>
                <a:satOff val="-59734"/>
                <a:lumOff val="-14510"/>
                <a:alphaOff val="0"/>
                <a:shade val="90000"/>
                <a:satMod val="110000"/>
              </a:schemeClr>
            </a:gs>
            <a:gs pos="45000">
              <a:schemeClr val="accent4">
                <a:hueOff val="-1774289"/>
                <a:satOff val="-59734"/>
                <a:lumOff val="-14510"/>
                <a:alphaOff val="0"/>
                <a:shade val="100000"/>
                <a:satMod val="118000"/>
              </a:schemeClr>
            </a:gs>
            <a:gs pos="55000">
              <a:schemeClr val="accent4">
                <a:hueOff val="-1774289"/>
                <a:satOff val="-59734"/>
                <a:lumOff val="-14510"/>
                <a:alphaOff val="0"/>
                <a:shade val="100000"/>
                <a:satMod val="118000"/>
              </a:schemeClr>
            </a:gs>
            <a:gs pos="73000">
              <a:schemeClr val="accent4">
                <a:hueOff val="-1774289"/>
                <a:satOff val="-59734"/>
                <a:lumOff val="-14510"/>
                <a:alphaOff val="0"/>
                <a:shade val="90000"/>
                <a:satMod val="110000"/>
              </a:schemeClr>
            </a:gs>
            <a:gs pos="100000">
              <a:schemeClr val="accent4">
                <a:hueOff val="-1774289"/>
                <a:satOff val="-59734"/>
                <a:lumOff val="-14510"/>
                <a:alphaOff val="0"/>
                <a:shade val="63000"/>
              </a:schemeClr>
            </a:gs>
          </a:gsLst>
          <a:lin ang="950000" scaled="1"/>
        </a:gradFill>
        <a:ln w="9525" cap="flat" cmpd="sng" algn="ctr">
          <a:solidFill>
            <a:schemeClr val="accent4">
              <a:hueOff val="-1774289"/>
              <a:satOff val="-59734"/>
              <a:lumOff val="-14510"/>
              <a:alphaOff val="0"/>
            </a:schemeClr>
          </a:solidFill>
          <a:prstDash val="solid"/>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12928" tIns="178816" rIns="312928" bIns="178816" numCol="1" spcCol="1270" anchor="ctr" anchorCtr="0">
          <a:noAutofit/>
        </a:bodyPr>
        <a:lstStyle/>
        <a:p>
          <a:pPr marL="0" lvl="0" indent="0" algn="ctr" defTabSz="1955800">
            <a:lnSpc>
              <a:spcPct val="90000"/>
            </a:lnSpc>
            <a:spcBef>
              <a:spcPct val="0"/>
            </a:spcBef>
            <a:spcAft>
              <a:spcPct val="35000"/>
            </a:spcAft>
            <a:buNone/>
          </a:pPr>
          <a:r>
            <a:rPr lang="zh-CN" altLang="en-US" sz="4400" b="1" kern="1200">
              <a:solidFill>
                <a:schemeClr val="tx1"/>
              </a:solidFill>
              <a:ea typeface="华文楷体" panose="02010600040101010101" charset="-122"/>
            </a:rPr>
            <a:t>住院为辅</a:t>
          </a:r>
        </a:p>
      </dsp:txBody>
      <dsp:txXfrm>
        <a:off x="4627544" y="15221"/>
        <a:ext cx="4059212" cy="1623685"/>
      </dsp:txXfrm>
    </dsp:sp>
    <dsp:sp modelId="{A0B75B9F-863F-45E4-8D70-2D47369C5982}">
      <dsp:nvSpPr>
        <dsp:cNvPr id="0" name=""/>
        <dsp:cNvSpPr/>
      </dsp:nvSpPr>
      <dsp:spPr bwMode="white">
        <a:xfrm>
          <a:off x="4627544" y="1638906"/>
          <a:ext cx="4059212" cy="2766960"/>
        </a:xfrm>
        <a:prstGeom prst="rect">
          <a:avLst/>
        </a:prstGeom>
        <a:solidFill>
          <a:schemeClr val="accent4">
            <a:tint val="40000"/>
            <a:alpha val="90000"/>
            <a:hueOff val="-1725844"/>
            <a:satOff val="-65429"/>
            <a:lumOff val="-4794"/>
            <a:alphaOff val="0"/>
          </a:schemeClr>
        </a:solidFill>
        <a:ln w="9525" cap="flat" cmpd="sng" algn="ctr">
          <a:solidFill>
            <a:schemeClr val="accent4">
              <a:tint val="40000"/>
              <a:alpha val="90000"/>
              <a:hueOff val="-1725844"/>
              <a:satOff val="-65429"/>
              <a:lumOff val="-4794"/>
              <a:alphaOff val="0"/>
            </a:schemeClr>
          </a:solidFill>
          <a:prstDash val="solid"/>
        </a:ln>
        <a:effectLst>
          <a:outerShdw blurRad="50800" dist="43000" dir="5400000"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zh-CN" altLang="en-US" sz="1600" b="1" kern="1200">
              <a:latin typeface="黑体" panose="02010609060101010101" pitchFamily="49" charset="-122"/>
              <a:ea typeface="黑体" panose="02010609060101010101" pitchFamily="49" charset="-122"/>
            </a:rPr>
            <a:t>每年</a:t>
          </a:r>
          <a:r>
            <a:rPr lang="en-US" altLang="zh-CN" sz="1600" b="1" kern="1200">
              <a:latin typeface="黑体" panose="02010609060101010101" pitchFamily="49" charset="-122"/>
              <a:ea typeface="黑体" panose="02010609060101010101" pitchFamily="49" charset="-122"/>
            </a:rPr>
            <a:t>4-6</a:t>
          </a:r>
          <a:r>
            <a:rPr lang="zh-CN" altLang="en-US" sz="1600" b="1" kern="1200">
              <a:latin typeface="黑体" panose="02010609060101010101" pitchFamily="49" charset="-122"/>
              <a:ea typeface="黑体" panose="02010609060101010101" pitchFamily="49" charset="-122"/>
            </a:rPr>
            <a:t>次，每次小于</a:t>
          </a:r>
          <a:r>
            <a:rPr lang="en-US" altLang="zh-CN" sz="1600" b="1" kern="1200">
              <a:latin typeface="黑体" panose="02010609060101010101" pitchFamily="49" charset="-122"/>
              <a:ea typeface="黑体" panose="02010609060101010101" pitchFamily="49" charset="-122"/>
            </a:rPr>
            <a:t>17</a:t>
          </a:r>
          <a:r>
            <a:rPr lang="zh-CN" altLang="en-US" sz="1600" b="1" kern="1200">
              <a:latin typeface="黑体" panose="02010609060101010101" pitchFamily="49" charset="-122"/>
              <a:ea typeface="黑体" panose="02010609060101010101" pitchFamily="49" charset="-122"/>
            </a:rPr>
            <a:t>天</a:t>
          </a:r>
        </a:p>
        <a:p>
          <a:pPr marL="171450" lvl="1" indent="-171450" algn="l" defTabSz="711200">
            <a:lnSpc>
              <a:spcPct val="90000"/>
            </a:lnSpc>
            <a:spcBef>
              <a:spcPct val="0"/>
            </a:spcBef>
            <a:spcAft>
              <a:spcPct val="15000"/>
            </a:spcAft>
            <a:buChar char="•"/>
          </a:pPr>
          <a:r>
            <a:rPr lang="zh-CN" altLang="en-US" sz="1600" b="1" kern="1200" dirty="0">
              <a:latin typeface="黑体" panose="02010609060101010101" pitchFamily="49" charset="-122"/>
              <a:ea typeface="黑体" panose="02010609060101010101" pitchFamily="49" charset="-122"/>
            </a:rPr>
            <a:t>中医综合治疗（加静脉点滴、音疗食疗足浴针灸等）</a:t>
          </a:r>
        </a:p>
        <a:p>
          <a:pPr marL="171450" lvl="1" indent="-171450" algn="l" defTabSz="711200">
            <a:lnSpc>
              <a:spcPct val="90000"/>
            </a:lnSpc>
            <a:spcBef>
              <a:spcPct val="0"/>
            </a:spcBef>
            <a:spcAft>
              <a:spcPct val="15000"/>
            </a:spcAft>
            <a:buChar char="•"/>
          </a:pPr>
          <a:r>
            <a:rPr lang="zh-CN" altLang="en-US" sz="1600" b="1" kern="1200">
              <a:latin typeface="黑体" panose="02010609060101010101" pitchFamily="49" charset="-122"/>
              <a:ea typeface="黑体" panose="02010609060101010101" pitchFamily="49" charset="-122"/>
            </a:rPr>
            <a:t>疗效评估</a:t>
          </a:r>
        </a:p>
        <a:p>
          <a:pPr marL="342900" lvl="2" indent="-171450" algn="l" defTabSz="711200">
            <a:lnSpc>
              <a:spcPct val="90000"/>
            </a:lnSpc>
            <a:spcBef>
              <a:spcPct val="0"/>
            </a:spcBef>
            <a:spcAft>
              <a:spcPct val="15000"/>
            </a:spcAft>
            <a:buChar char="•"/>
          </a:pPr>
          <a:r>
            <a:rPr lang="zh-CN" altLang="en-US" sz="1600" b="1" kern="1200">
              <a:latin typeface="黑体" panose="02010609060101010101" pitchFamily="49" charset="-122"/>
              <a:ea typeface="黑体" panose="02010609060101010101" pitchFamily="49" charset="-122"/>
            </a:rPr>
            <a:t>中医主症</a:t>
          </a:r>
        </a:p>
        <a:p>
          <a:pPr marL="342900" lvl="2" indent="-171450" algn="l" defTabSz="711200">
            <a:lnSpc>
              <a:spcPct val="90000"/>
            </a:lnSpc>
            <a:spcBef>
              <a:spcPct val="0"/>
            </a:spcBef>
            <a:spcAft>
              <a:spcPct val="15000"/>
            </a:spcAft>
            <a:buChar char="•"/>
          </a:pPr>
          <a:r>
            <a:rPr lang="zh-CN" altLang="en-US" sz="1600" b="1" kern="1200">
              <a:latin typeface="黑体" panose="02010609060101010101" pitchFamily="49" charset="-122"/>
              <a:ea typeface="黑体" panose="02010609060101010101" pitchFamily="49" charset="-122"/>
            </a:rPr>
            <a:t>生活质量</a:t>
          </a:r>
        </a:p>
        <a:p>
          <a:pPr marL="342900" lvl="2" indent="-171450" algn="l" defTabSz="711200">
            <a:lnSpc>
              <a:spcPct val="90000"/>
            </a:lnSpc>
            <a:spcBef>
              <a:spcPct val="0"/>
            </a:spcBef>
            <a:spcAft>
              <a:spcPct val="15000"/>
            </a:spcAft>
            <a:buChar char="•"/>
          </a:pPr>
          <a:r>
            <a:rPr lang="zh-CN" altLang="en-US" sz="1600" b="1" kern="1200">
              <a:latin typeface="黑体" panose="02010609060101010101" pitchFamily="49" charset="-122"/>
              <a:ea typeface="黑体" panose="02010609060101010101" pitchFamily="49" charset="-122"/>
            </a:rPr>
            <a:t>免疫功能</a:t>
          </a:r>
        </a:p>
        <a:p>
          <a:pPr marL="342900" lvl="2" indent="-171450" algn="l" defTabSz="711200">
            <a:lnSpc>
              <a:spcPct val="90000"/>
            </a:lnSpc>
            <a:spcBef>
              <a:spcPct val="0"/>
            </a:spcBef>
            <a:spcAft>
              <a:spcPct val="15000"/>
            </a:spcAft>
            <a:buChar char="•"/>
          </a:pPr>
          <a:r>
            <a:rPr lang="zh-CN" altLang="en-US" sz="1600" b="1" kern="1200">
              <a:latin typeface="黑体" panose="02010609060101010101" pitchFamily="49" charset="-122"/>
              <a:ea typeface="黑体" panose="02010609060101010101" pitchFamily="49" charset="-122"/>
            </a:rPr>
            <a:t>瘤体大小</a:t>
          </a:r>
        </a:p>
        <a:p>
          <a:pPr marL="171450" lvl="1" indent="-171450" algn="l" defTabSz="711200">
            <a:lnSpc>
              <a:spcPct val="90000"/>
            </a:lnSpc>
            <a:spcBef>
              <a:spcPct val="0"/>
            </a:spcBef>
            <a:spcAft>
              <a:spcPct val="15000"/>
            </a:spcAft>
            <a:buChar char="•"/>
          </a:pPr>
          <a:r>
            <a:rPr lang="zh-CN" altLang="en-US" sz="1600" b="1" kern="1200">
              <a:latin typeface="黑体" panose="02010609060101010101" pitchFamily="49" charset="-122"/>
              <a:ea typeface="黑体" panose="02010609060101010101" pitchFamily="49" charset="-122"/>
            </a:rPr>
            <a:t>调整治疗方案</a:t>
          </a:r>
        </a:p>
      </dsp:txBody>
      <dsp:txXfrm>
        <a:off x="4627544" y="1638906"/>
        <a:ext cx="4059212" cy="27669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D8040-0E45-44C8-8061-539941136D4C}">
      <dsp:nvSpPr>
        <dsp:cNvPr id="0" name=""/>
        <dsp:cNvSpPr/>
      </dsp:nvSpPr>
      <dsp:spPr bwMode="white">
        <a:xfrm>
          <a:off x="0" y="0"/>
          <a:ext cx="8286808" cy="14957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marR="0" lvl="0" indent="0" algn="l" defTabSz="914400" eaLnBrk="1" fontAlgn="auto" latinLnBrk="0" hangingPunct="1">
            <a:lnSpc>
              <a:spcPct val="100000"/>
            </a:lnSpc>
            <a:spcBef>
              <a:spcPct val="0"/>
            </a:spcBef>
            <a:spcAft>
              <a:spcPct val="0"/>
            </a:spcAft>
            <a:buClrTx/>
            <a:buSzTx/>
            <a:buFontTx/>
            <a:buNone/>
          </a:pPr>
          <a:r>
            <a:rPr lang="en-US" altLang="zh-CN" sz="2000" b="1" kern="1200" dirty="0">
              <a:solidFill>
                <a:schemeClr val="bg1"/>
              </a:solidFill>
              <a:latin typeface="华文新魏" panose="02010800040101010101" pitchFamily="2" charset="-122"/>
              <a:ea typeface="华文楷体" panose="02010600040101010101" charset="-122"/>
            </a:rPr>
            <a:t>《</a:t>
          </a:r>
          <a:r>
            <a:rPr lang="zh-CN" altLang="en-US" sz="2000" b="1" kern="1200" dirty="0">
              <a:solidFill>
                <a:schemeClr val="bg1"/>
              </a:solidFill>
              <a:latin typeface="华文新魏" panose="02010800040101010101" pitchFamily="2" charset="-122"/>
              <a:ea typeface="华文楷体" panose="02010600040101010101" charset="-122"/>
            </a:rPr>
            <a:t>灵枢</a:t>
          </a:r>
          <a:r>
            <a:rPr lang="en-US" altLang="zh-CN" sz="2000" b="1" kern="1200" dirty="0">
              <a:solidFill>
                <a:schemeClr val="bg1"/>
              </a:solidFill>
              <a:latin typeface="华文新魏" panose="02010800040101010101" pitchFamily="2" charset="-122"/>
              <a:ea typeface="华文楷体" panose="02010600040101010101" charset="-122"/>
            </a:rPr>
            <a:t>·</a:t>
          </a:r>
          <a:r>
            <a:rPr lang="zh-CN" altLang="en-US" sz="2000" b="1" kern="1200" dirty="0">
              <a:solidFill>
                <a:schemeClr val="bg1"/>
              </a:solidFill>
              <a:latin typeface="华文新魏" panose="02010800040101010101" pitchFamily="2" charset="-122"/>
              <a:ea typeface="华文楷体" panose="02010600040101010101" charset="-122"/>
            </a:rPr>
            <a:t>水胀</a:t>
          </a:r>
          <a:r>
            <a:rPr lang="en-US" altLang="zh-CN" sz="2000" b="1" kern="1200" dirty="0">
              <a:solidFill>
                <a:schemeClr val="bg1"/>
              </a:solidFill>
              <a:latin typeface="华文新魏" panose="02010800040101010101" pitchFamily="2" charset="-122"/>
              <a:ea typeface="华文楷体" panose="02010600040101010101" charset="-122"/>
            </a:rPr>
            <a:t>》</a:t>
          </a:r>
        </a:p>
        <a:p>
          <a:pPr marL="0" lvl="0" indent="0" algn="l" defTabSz="914400">
            <a:lnSpc>
              <a:spcPct val="100000"/>
            </a:lnSpc>
            <a:spcBef>
              <a:spcPct val="0"/>
            </a:spcBef>
            <a:spcAft>
              <a:spcPct val="0"/>
            </a:spcAft>
            <a:buNone/>
          </a:pPr>
          <a:r>
            <a:rPr lang="zh-CN" altLang="en-US" sz="2000" b="1" kern="1200" dirty="0">
              <a:solidFill>
                <a:schemeClr val="bg1"/>
              </a:solidFill>
              <a:latin typeface="华文新魏" panose="02010800040101010101" pitchFamily="2" charset="-122"/>
              <a:ea typeface="华文楷体" panose="02010600040101010101" charset="-122"/>
            </a:rPr>
            <a:t>肠覃为“寒气客于肠外，与卫气相搏，气不得荣，因有所系，癖而内着，恶气乃起，瘜肉乃生”</a:t>
          </a:r>
        </a:p>
        <a:p>
          <a:pPr marL="228600" lvl="1" indent="0" algn="l" defTabSz="889000">
            <a:lnSpc>
              <a:spcPct val="90000"/>
            </a:lnSpc>
            <a:spcBef>
              <a:spcPct val="0"/>
            </a:spcBef>
            <a:spcAft>
              <a:spcPct val="15000"/>
            </a:spcAft>
            <a:buNone/>
          </a:pPr>
          <a:endParaRPr lang="zh-CN" altLang="en-US" sz="2000" b="1" kern="1200">
            <a:solidFill>
              <a:schemeClr val="accent2">
                <a:lumMod val="75000"/>
              </a:schemeClr>
            </a:solidFill>
            <a:latin typeface="华文新魏" panose="02010800040101010101" pitchFamily="2" charset="-122"/>
            <a:ea typeface="华文新魏" panose="02010800040101010101" pitchFamily="2" charset="-122"/>
          </a:endParaRPr>
        </a:p>
      </dsp:txBody>
      <dsp:txXfrm>
        <a:off x="1806934" y="0"/>
        <a:ext cx="6479873" cy="1495733"/>
      </dsp:txXfrm>
    </dsp:sp>
    <dsp:sp modelId="{1E7CE899-93E5-4267-8BC2-397FDB98B9D9}">
      <dsp:nvSpPr>
        <dsp:cNvPr id="0" name=""/>
        <dsp:cNvSpPr/>
      </dsp:nvSpPr>
      <dsp:spPr>
        <a:xfrm>
          <a:off x="74047" y="84131"/>
          <a:ext cx="1657361" cy="119658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956C50-CDF7-486A-82A3-219F4D9629B5}">
      <dsp:nvSpPr>
        <dsp:cNvPr id="0" name=""/>
        <dsp:cNvSpPr/>
      </dsp:nvSpPr>
      <dsp:spPr bwMode="white">
        <a:xfrm>
          <a:off x="0" y="1645306"/>
          <a:ext cx="8286808" cy="14957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altLang="zh-CN" sz="2700" b="1" kern="1200">
              <a:solidFill>
                <a:schemeClr val="bg1"/>
              </a:solidFill>
              <a:latin typeface="华文新魏" panose="02010800040101010101" pitchFamily="2" charset="-122"/>
              <a:ea typeface="华文楷体" panose="02010600040101010101" charset="-122"/>
            </a:rPr>
            <a:t>《</a:t>
          </a:r>
          <a:r>
            <a:rPr lang="zh-CN" altLang="en-US" sz="2700" b="1" kern="1200">
              <a:solidFill>
                <a:schemeClr val="bg1"/>
              </a:solidFill>
              <a:latin typeface="华文新魏" panose="02010800040101010101" pitchFamily="2" charset="-122"/>
              <a:ea typeface="华文楷体" panose="02010600040101010101" charset="-122"/>
            </a:rPr>
            <a:t>难经</a:t>
          </a:r>
          <a:r>
            <a:rPr lang="en-US" altLang="zh-CN" sz="2700" b="1" kern="1200">
              <a:solidFill>
                <a:schemeClr val="bg1"/>
              </a:solidFill>
              <a:latin typeface="华文新魏" panose="02010800040101010101" pitchFamily="2" charset="-122"/>
              <a:ea typeface="华文楷体" panose="02010600040101010101" charset="-122"/>
            </a:rPr>
            <a:t>》</a:t>
          </a:r>
          <a:endParaRPr lang="zh-CN" altLang="en-US" sz="2700" b="1" kern="1200">
            <a:solidFill>
              <a:schemeClr val="bg1"/>
            </a:solidFill>
            <a:latin typeface="华文新魏" panose="02010800040101010101" pitchFamily="2" charset="-122"/>
            <a:ea typeface="华文楷体" panose="02010600040101010101" charset="-122"/>
          </a:endParaRPr>
        </a:p>
        <a:p>
          <a:pPr marL="228600" lvl="1" indent="-228600" algn="l" defTabSz="933450">
            <a:lnSpc>
              <a:spcPct val="90000"/>
            </a:lnSpc>
            <a:spcBef>
              <a:spcPct val="0"/>
            </a:spcBef>
            <a:spcAft>
              <a:spcPct val="15000"/>
            </a:spcAft>
            <a:buChar char="•"/>
          </a:pPr>
          <a:r>
            <a:rPr lang="zh-CN" sz="2100" b="1" kern="1200">
              <a:solidFill>
                <a:schemeClr val="bg1"/>
              </a:solidFill>
              <a:latin typeface="华文新魏" panose="02010800040101010101" pitchFamily="2" charset="-122"/>
              <a:ea typeface="华文新魏" panose="02010800040101010101" pitchFamily="2" charset="-122"/>
            </a:rPr>
            <a:t>积者，阴气也，聚者阳气也，故阴沉而伏，阳浮而动。</a:t>
          </a:r>
          <a:endParaRPr lang="zh-CN" altLang="en-US" sz="2100" b="1" kern="1200">
            <a:solidFill>
              <a:schemeClr val="bg1"/>
            </a:solidFill>
            <a:latin typeface="华文新魏" panose="02010800040101010101" pitchFamily="2" charset="-122"/>
            <a:ea typeface="华文新魏" panose="02010800040101010101" pitchFamily="2" charset="-122"/>
          </a:endParaRPr>
        </a:p>
      </dsp:txBody>
      <dsp:txXfrm>
        <a:off x="1806934" y="1645306"/>
        <a:ext cx="6479873" cy="1495733"/>
      </dsp:txXfrm>
    </dsp:sp>
    <dsp:sp modelId="{D0E4930B-8D70-4B72-BC60-AD936337625A}">
      <dsp:nvSpPr>
        <dsp:cNvPr id="0" name=""/>
        <dsp:cNvSpPr/>
      </dsp:nvSpPr>
      <dsp:spPr>
        <a:xfrm>
          <a:off x="149573" y="1794879"/>
          <a:ext cx="1657361" cy="119658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E4AB0F-1DDB-4133-9497-0143E1C36279}">
      <dsp:nvSpPr>
        <dsp:cNvPr id="0" name=""/>
        <dsp:cNvSpPr/>
      </dsp:nvSpPr>
      <dsp:spPr bwMode="white">
        <a:xfrm>
          <a:off x="0" y="3290612"/>
          <a:ext cx="8286808" cy="14957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altLang="zh-CN" sz="2700" b="1" kern="1200">
              <a:solidFill>
                <a:schemeClr val="bg1"/>
              </a:solidFill>
              <a:latin typeface="华文新魏" panose="02010800040101010101" pitchFamily="2" charset="-122"/>
              <a:ea typeface="华文楷体" panose="02010600040101010101" charset="-122"/>
            </a:rPr>
            <a:t>《</a:t>
          </a:r>
          <a:r>
            <a:rPr lang="zh-CN" altLang="en-US" sz="2700" b="1" kern="1200">
              <a:solidFill>
                <a:schemeClr val="bg1"/>
              </a:solidFill>
              <a:latin typeface="华文新魏" panose="02010800040101010101" pitchFamily="2" charset="-122"/>
              <a:ea typeface="华文楷体" panose="02010600040101010101" charset="-122"/>
            </a:rPr>
            <a:t>灵枢</a:t>
          </a:r>
          <a:r>
            <a:rPr lang="en-US" altLang="zh-CN" sz="2700" b="1" kern="1200">
              <a:solidFill>
                <a:schemeClr val="bg1"/>
              </a:solidFill>
              <a:latin typeface="华文新魏" panose="02010800040101010101" pitchFamily="2" charset="-122"/>
              <a:ea typeface="华文楷体" panose="02010600040101010101" charset="-122"/>
            </a:rPr>
            <a:t>·</a:t>
          </a:r>
          <a:r>
            <a:rPr lang="zh-CN" altLang="en-US" sz="2700" b="1" kern="1200">
              <a:solidFill>
                <a:schemeClr val="bg1"/>
              </a:solidFill>
              <a:latin typeface="华文新魏" panose="02010800040101010101" pitchFamily="2" charset="-122"/>
              <a:ea typeface="华文楷体" panose="02010600040101010101" charset="-122"/>
            </a:rPr>
            <a:t>百病始生</a:t>
          </a:r>
          <a:r>
            <a:rPr lang="en-US" altLang="zh-CN" sz="2700" b="1" kern="1200">
              <a:solidFill>
                <a:schemeClr val="bg1"/>
              </a:solidFill>
              <a:latin typeface="华文新魏" panose="02010800040101010101" pitchFamily="2" charset="-122"/>
              <a:ea typeface="华文楷体" panose="02010600040101010101" charset="-122"/>
            </a:rPr>
            <a:t>》</a:t>
          </a:r>
          <a:endParaRPr lang="zh-CN" altLang="en-US" sz="2700" b="1" kern="1200">
            <a:solidFill>
              <a:schemeClr val="bg1"/>
            </a:solidFill>
            <a:latin typeface="华文新魏" panose="02010800040101010101" pitchFamily="2" charset="-122"/>
            <a:ea typeface="华文楷体" panose="02010600040101010101" charset="-122"/>
          </a:endParaRPr>
        </a:p>
        <a:p>
          <a:pPr marL="228600" lvl="1" indent="-228600" algn="l" defTabSz="933450">
            <a:lnSpc>
              <a:spcPct val="90000"/>
            </a:lnSpc>
            <a:spcBef>
              <a:spcPct val="0"/>
            </a:spcBef>
            <a:spcAft>
              <a:spcPct val="15000"/>
            </a:spcAft>
            <a:buChar char="•"/>
          </a:pPr>
          <a:r>
            <a:rPr lang="zh-CN" altLang="en-US" sz="2100" b="1" kern="1200">
              <a:solidFill>
                <a:schemeClr val="bg1"/>
              </a:solidFill>
              <a:latin typeface="华文新魏" panose="02010800040101010101" pitchFamily="2" charset="-122"/>
              <a:ea typeface="华文新魏" panose="02010800040101010101" pitchFamily="2" charset="-122"/>
            </a:rPr>
            <a:t>积之始生，得寒乃生，厥乃成积也。</a:t>
          </a:r>
        </a:p>
      </dsp:txBody>
      <dsp:txXfrm>
        <a:off x="1806934" y="3290612"/>
        <a:ext cx="6479873" cy="1495733"/>
      </dsp:txXfrm>
    </dsp:sp>
    <dsp:sp modelId="{445CED34-B4C4-465E-9861-CC803AFE12E0}">
      <dsp:nvSpPr>
        <dsp:cNvPr id="0" name=""/>
        <dsp:cNvSpPr/>
      </dsp:nvSpPr>
      <dsp:spPr>
        <a:xfrm>
          <a:off x="149573" y="3440186"/>
          <a:ext cx="1657361" cy="119658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4000" r="-4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55BE9-DA31-4B5B-AE20-F5458B3FDA38}">
      <dsp:nvSpPr>
        <dsp:cNvPr id="0" name=""/>
        <dsp:cNvSpPr/>
      </dsp:nvSpPr>
      <dsp:spPr bwMode="white">
        <a:xfrm>
          <a:off x="1196071" y="0"/>
          <a:ext cx="1515214" cy="841785"/>
        </a:xfrm>
        <a:prstGeom prst="roundRect">
          <a:avLst>
            <a:gd name="adj" fmla="val 1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scene3d>
        <a:sp3d prstMaterial="matte">
          <a:bevelT w="0" h="0"/>
          <a:contourClr>
            <a:schemeClr val="accent3">
              <a:tint val="40000"/>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CN" altLang="en-US" sz="3200" kern="1200">
              <a:ea typeface="华文楷体" panose="02010600040101010101" charset="-122"/>
            </a:rPr>
            <a:t>本虚</a:t>
          </a:r>
        </a:p>
      </dsp:txBody>
      <dsp:txXfrm>
        <a:off x="1220726" y="24655"/>
        <a:ext cx="1465904" cy="792475"/>
      </dsp:txXfrm>
    </dsp:sp>
    <dsp:sp modelId="{35A40A1C-8E64-4D10-929E-E86DACCC0DAB}">
      <dsp:nvSpPr>
        <dsp:cNvPr id="0" name=""/>
        <dsp:cNvSpPr/>
      </dsp:nvSpPr>
      <dsp:spPr bwMode="white">
        <a:xfrm>
          <a:off x="3384714" y="0"/>
          <a:ext cx="1515214" cy="841785"/>
        </a:xfrm>
        <a:prstGeom prst="roundRect">
          <a:avLst>
            <a:gd name="adj" fmla="val 10000"/>
          </a:avLst>
        </a:prstGeom>
        <a:solidFill>
          <a:schemeClr val="accent3">
            <a:tint val="40000"/>
            <a:alpha val="90000"/>
            <a:hueOff val="-499385"/>
            <a:satOff val="13985"/>
            <a:lumOff val="779"/>
            <a:alphaOff val="0"/>
          </a:schemeClr>
        </a:solidFill>
        <a:ln w="9525" cap="flat" cmpd="sng" algn="ctr">
          <a:solidFill>
            <a:schemeClr val="accent3">
              <a:tint val="40000"/>
              <a:alpha val="90000"/>
              <a:hueOff val="-499385"/>
              <a:satOff val="13985"/>
              <a:lumOff val="779"/>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scene3d>
        <a:sp3d prstMaterial="matte">
          <a:bevelT w="0" h="0"/>
          <a:contourClr>
            <a:schemeClr val="accent3">
              <a:tint val="40000"/>
              <a:alpha val="90000"/>
              <a:hueOff val="-499385"/>
              <a:satOff val="13985"/>
              <a:lumOff val="779"/>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CN" altLang="en-US" sz="3200" kern="1200">
              <a:ea typeface="华文楷体" panose="02010600040101010101" charset="-122"/>
            </a:rPr>
            <a:t>标实</a:t>
          </a:r>
        </a:p>
      </dsp:txBody>
      <dsp:txXfrm>
        <a:off x="3409369" y="24655"/>
        <a:ext cx="1465904" cy="792475"/>
      </dsp:txXfrm>
    </dsp:sp>
    <dsp:sp modelId="{DB18C284-9AA6-4795-A9AD-4EDF2A1E424D}">
      <dsp:nvSpPr>
        <dsp:cNvPr id="0" name=""/>
        <dsp:cNvSpPr/>
      </dsp:nvSpPr>
      <dsp:spPr>
        <a:xfrm>
          <a:off x="2732330" y="3577588"/>
          <a:ext cx="631339" cy="631339"/>
        </a:xfrm>
        <a:prstGeom prst="triangle">
          <a:avLst/>
        </a:prstGeom>
        <a:solidFill>
          <a:schemeClr val="accent3">
            <a:tint val="40000"/>
            <a:alpha val="90000"/>
            <a:hueOff val="-998769"/>
            <a:satOff val="27970"/>
            <a:lumOff val="1558"/>
            <a:alphaOff val="0"/>
          </a:schemeClr>
        </a:solidFill>
        <a:ln w="9525" cap="flat" cmpd="sng" algn="ctr">
          <a:solidFill>
            <a:schemeClr val="accent3">
              <a:tint val="40000"/>
              <a:alpha val="90000"/>
              <a:hueOff val="-998769"/>
              <a:satOff val="27970"/>
              <a:lumOff val="1558"/>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scene3d>
        <a:sp3d prstMaterial="matte">
          <a:bevelT w="0" h="0"/>
          <a:contourClr>
            <a:schemeClr val="accent3">
              <a:tint val="40000"/>
              <a:alpha val="90000"/>
              <a:hueOff val="-998769"/>
              <a:satOff val="27970"/>
              <a:lumOff val="1558"/>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sp>
    <dsp:sp modelId="{38489668-DCF3-4682-AFEB-9ADC13E1A75A}">
      <dsp:nvSpPr>
        <dsp:cNvPr id="0" name=""/>
        <dsp:cNvSpPr/>
      </dsp:nvSpPr>
      <dsp:spPr>
        <a:xfrm>
          <a:off x="1153982" y="3313268"/>
          <a:ext cx="3788035" cy="255902"/>
        </a:xfrm>
        <a:prstGeom prst="rect">
          <a:avLst/>
        </a:prstGeom>
        <a:solidFill>
          <a:schemeClr val="accent3">
            <a:tint val="40000"/>
            <a:alpha val="90000"/>
            <a:hueOff val="-1498154"/>
            <a:satOff val="41955"/>
            <a:lumOff val="2337"/>
            <a:alphaOff val="0"/>
          </a:schemeClr>
        </a:solidFill>
        <a:ln w="9525" cap="flat" cmpd="sng" algn="ctr">
          <a:solidFill>
            <a:schemeClr val="accent3">
              <a:tint val="40000"/>
              <a:alpha val="90000"/>
              <a:hueOff val="-1498154"/>
              <a:satOff val="41955"/>
              <a:lumOff val="2337"/>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scene3d>
        <a:sp3d prstMaterial="matte">
          <a:bevelT w="0" h="0"/>
          <a:contourClr>
            <a:schemeClr val="accent3">
              <a:tint val="40000"/>
              <a:alpha val="90000"/>
              <a:hueOff val="-1498154"/>
              <a:satOff val="41955"/>
              <a:lumOff val="2337"/>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sp>
    <dsp:sp modelId="{919A8254-7D17-4370-82FE-EF8DCEC32527}">
      <dsp:nvSpPr>
        <dsp:cNvPr id="0" name=""/>
        <dsp:cNvSpPr/>
      </dsp:nvSpPr>
      <dsp:spPr bwMode="white">
        <a:xfrm>
          <a:off x="3384714" y="2575863"/>
          <a:ext cx="1515214" cy="707099"/>
        </a:xfrm>
        <a:prstGeom prst="roundRect">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zh-CN" altLang="en-US" sz="2700" b="1" kern="1200">
              <a:solidFill>
                <a:schemeClr val="tx1"/>
              </a:solidFill>
            </a:rPr>
            <a:t>瘀</a:t>
          </a:r>
        </a:p>
      </dsp:txBody>
      <dsp:txXfrm>
        <a:off x="3419232" y="2610381"/>
        <a:ext cx="1446178" cy="638063"/>
      </dsp:txXfrm>
    </dsp:sp>
    <dsp:sp modelId="{460A15D6-498B-4D10-AC7F-65A0836D5EC7}">
      <dsp:nvSpPr>
        <dsp:cNvPr id="0" name=""/>
        <dsp:cNvSpPr/>
      </dsp:nvSpPr>
      <dsp:spPr bwMode="white">
        <a:xfrm>
          <a:off x="3384714" y="1818256"/>
          <a:ext cx="1515214" cy="707099"/>
        </a:xfrm>
        <a:prstGeom prst="roundRect">
          <a:avLst/>
        </a:prstGeom>
        <a:gradFill rotWithShape="0">
          <a:gsLst>
            <a:gs pos="0">
              <a:schemeClr val="accent3">
                <a:hueOff val="-239999"/>
                <a:satOff val="7257"/>
                <a:lumOff val="1255"/>
                <a:alphaOff val="0"/>
                <a:shade val="63000"/>
              </a:schemeClr>
            </a:gs>
            <a:gs pos="30000">
              <a:schemeClr val="accent3">
                <a:hueOff val="-239999"/>
                <a:satOff val="7257"/>
                <a:lumOff val="1255"/>
                <a:alphaOff val="0"/>
                <a:shade val="90000"/>
                <a:satMod val="110000"/>
              </a:schemeClr>
            </a:gs>
            <a:gs pos="45000">
              <a:schemeClr val="accent3">
                <a:hueOff val="-239999"/>
                <a:satOff val="7257"/>
                <a:lumOff val="1255"/>
                <a:alphaOff val="0"/>
                <a:shade val="100000"/>
                <a:satMod val="118000"/>
              </a:schemeClr>
            </a:gs>
            <a:gs pos="55000">
              <a:schemeClr val="accent3">
                <a:hueOff val="-239999"/>
                <a:satOff val="7257"/>
                <a:lumOff val="1255"/>
                <a:alphaOff val="0"/>
                <a:shade val="100000"/>
                <a:satMod val="118000"/>
              </a:schemeClr>
            </a:gs>
            <a:gs pos="73000">
              <a:schemeClr val="accent3">
                <a:hueOff val="-239999"/>
                <a:satOff val="7257"/>
                <a:lumOff val="1255"/>
                <a:alphaOff val="0"/>
                <a:shade val="90000"/>
                <a:satMod val="110000"/>
              </a:schemeClr>
            </a:gs>
            <a:gs pos="100000">
              <a:schemeClr val="accent3">
                <a:hueOff val="-239999"/>
                <a:satOff val="7257"/>
                <a:lumOff val="1255"/>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hueOff val="-239999"/>
              <a:satOff val="7257"/>
              <a:lumOff val="1255"/>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zh-CN" altLang="en-US" sz="2700" b="1" kern="1200">
              <a:solidFill>
                <a:schemeClr val="tx1"/>
              </a:solidFill>
            </a:rPr>
            <a:t>毒</a:t>
          </a:r>
        </a:p>
      </dsp:txBody>
      <dsp:txXfrm>
        <a:off x="3419232" y="1852774"/>
        <a:ext cx="1446178" cy="638063"/>
      </dsp:txXfrm>
    </dsp:sp>
    <dsp:sp modelId="{B76AA5F0-E447-46A3-8BB3-723E2D4FED2D}">
      <dsp:nvSpPr>
        <dsp:cNvPr id="0" name=""/>
        <dsp:cNvSpPr/>
      </dsp:nvSpPr>
      <dsp:spPr bwMode="white">
        <a:xfrm>
          <a:off x="3384714" y="1060649"/>
          <a:ext cx="1515214" cy="707099"/>
        </a:xfrm>
        <a:prstGeom prst="roundRect">
          <a:avLst/>
        </a:prstGeom>
        <a:gradFill rotWithShape="0">
          <a:gsLst>
            <a:gs pos="0">
              <a:schemeClr val="accent3">
                <a:hueOff val="-479998"/>
                <a:satOff val="14513"/>
                <a:lumOff val="2510"/>
                <a:alphaOff val="0"/>
                <a:shade val="63000"/>
              </a:schemeClr>
            </a:gs>
            <a:gs pos="30000">
              <a:schemeClr val="accent3">
                <a:hueOff val="-479998"/>
                <a:satOff val="14513"/>
                <a:lumOff val="2510"/>
                <a:alphaOff val="0"/>
                <a:shade val="90000"/>
                <a:satMod val="110000"/>
              </a:schemeClr>
            </a:gs>
            <a:gs pos="45000">
              <a:schemeClr val="accent3">
                <a:hueOff val="-479998"/>
                <a:satOff val="14513"/>
                <a:lumOff val="2510"/>
                <a:alphaOff val="0"/>
                <a:shade val="100000"/>
                <a:satMod val="118000"/>
              </a:schemeClr>
            </a:gs>
            <a:gs pos="55000">
              <a:schemeClr val="accent3">
                <a:hueOff val="-479998"/>
                <a:satOff val="14513"/>
                <a:lumOff val="2510"/>
                <a:alphaOff val="0"/>
                <a:shade val="100000"/>
                <a:satMod val="118000"/>
              </a:schemeClr>
            </a:gs>
            <a:gs pos="73000">
              <a:schemeClr val="accent3">
                <a:hueOff val="-479998"/>
                <a:satOff val="14513"/>
                <a:lumOff val="2510"/>
                <a:alphaOff val="0"/>
                <a:shade val="90000"/>
                <a:satMod val="110000"/>
              </a:schemeClr>
            </a:gs>
            <a:gs pos="100000">
              <a:schemeClr val="accent3">
                <a:hueOff val="-479998"/>
                <a:satOff val="14513"/>
                <a:lumOff val="251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hueOff val="-479998"/>
              <a:satOff val="14513"/>
              <a:lumOff val="251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zh-CN" altLang="en-US" sz="2700" b="1" kern="1200">
              <a:solidFill>
                <a:schemeClr val="tx1"/>
              </a:solidFill>
            </a:rPr>
            <a:t>湿</a:t>
          </a:r>
        </a:p>
      </dsp:txBody>
      <dsp:txXfrm>
        <a:off x="3419232" y="1095167"/>
        <a:ext cx="1446178" cy="638063"/>
      </dsp:txXfrm>
    </dsp:sp>
    <dsp:sp modelId="{23C848BC-392C-49A0-8A65-21C09183291B}">
      <dsp:nvSpPr>
        <dsp:cNvPr id="0" name=""/>
        <dsp:cNvSpPr/>
      </dsp:nvSpPr>
      <dsp:spPr bwMode="white">
        <a:xfrm>
          <a:off x="1196071" y="2575863"/>
          <a:ext cx="1515214" cy="707099"/>
        </a:xfrm>
        <a:prstGeom prst="roundRect">
          <a:avLst/>
        </a:prstGeom>
        <a:gradFill rotWithShape="0">
          <a:gsLst>
            <a:gs pos="0">
              <a:schemeClr val="accent3">
                <a:hueOff val="-719997"/>
                <a:satOff val="21770"/>
                <a:lumOff val="3764"/>
                <a:alphaOff val="0"/>
                <a:shade val="63000"/>
              </a:schemeClr>
            </a:gs>
            <a:gs pos="30000">
              <a:schemeClr val="accent3">
                <a:hueOff val="-719997"/>
                <a:satOff val="21770"/>
                <a:lumOff val="3764"/>
                <a:alphaOff val="0"/>
                <a:shade val="90000"/>
                <a:satMod val="110000"/>
              </a:schemeClr>
            </a:gs>
            <a:gs pos="45000">
              <a:schemeClr val="accent3">
                <a:hueOff val="-719997"/>
                <a:satOff val="21770"/>
                <a:lumOff val="3764"/>
                <a:alphaOff val="0"/>
                <a:shade val="100000"/>
                <a:satMod val="118000"/>
              </a:schemeClr>
            </a:gs>
            <a:gs pos="55000">
              <a:schemeClr val="accent3">
                <a:hueOff val="-719997"/>
                <a:satOff val="21770"/>
                <a:lumOff val="3764"/>
                <a:alphaOff val="0"/>
                <a:shade val="100000"/>
                <a:satMod val="118000"/>
              </a:schemeClr>
            </a:gs>
            <a:gs pos="73000">
              <a:schemeClr val="accent3">
                <a:hueOff val="-719997"/>
                <a:satOff val="21770"/>
                <a:lumOff val="3764"/>
                <a:alphaOff val="0"/>
                <a:shade val="90000"/>
                <a:satMod val="110000"/>
              </a:schemeClr>
            </a:gs>
            <a:gs pos="100000">
              <a:schemeClr val="accent3">
                <a:hueOff val="-719997"/>
                <a:satOff val="21770"/>
                <a:lumOff val="3764"/>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hueOff val="-719997"/>
              <a:satOff val="21770"/>
              <a:lumOff val="3764"/>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zh-CN" altLang="en-US" sz="2700" b="1" kern="1200">
              <a:solidFill>
                <a:schemeClr val="tx1"/>
              </a:solidFill>
            </a:rPr>
            <a:t>肾</a:t>
          </a:r>
        </a:p>
      </dsp:txBody>
      <dsp:txXfrm>
        <a:off x="1230589" y="2610381"/>
        <a:ext cx="1446178" cy="638063"/>
      </dsp:txXfrm>
    </dsp:sp>
    <dsp:sp modelId="{97CF11D9-8318-48EA-B684-23FA57D97651}">
      <dsp:nvSpPr>
        <dsp:cNvPr id="0" name=""/>
        <dsp:cNvSpPr/>
      </dsp:nvSpPr>
      <dsp:spPr bwMode="white">
        <a:xfrm>
          <a:off x="1196071" y="1818256"/>
          <a:ext cx="1515214" cy="707099"/>
        </a:xfrm>
        <a:prstGeom prst="roundRect">
          <a:avLst/>
        </a:prstGeom>
        <a:gradFill rotWithShape="0">
          <a:gsLst>
            <a:gs pos="0">
              <a:schemeClr val="accent3">
                <a:hueOff val="-959996"/>
                <a:satOff val="29026"/>
                <a:lumOff val="5019"/>
                <a:alphaOff val="0"/>
                <a:shade val="63000"/>
              </a:schemeClr>
            </a:gs>
            <a:gs pos="30000">
              <a:schemeClr val="accent3">
                <a:hueOff val="-959996"/>
                <a:satOff val="29026"/>
                <a:lumOff val="5019"/>
                <a:alphaOff val="0"/>
                <a:shade val="90000"/>
                <a:satMod val="110000"/>
              </a:schemeClr>
            </a:gs>
            <a:gs pos="45000">
              <a:schemeClr val="accent3">
                <a:hueOff val="-959996"/>
                <a:satOff val="29026"/>
                <a:lumOff val="5019"/>
                <a:alphaOff val="0"/>
                <a:shade val="100000"/>
                <a:satMod val="118000"/>
              </a:schemeClr>
            </a:gs>
            <a:gs pos="55000">
              <a:schemeClr val="accent3">
                <a:hueOff val="-959996"/>
                <a:satOff val="29026"/>
                <a:lumOff val="5019"/>
                <a:alphaOff val="0"/>
                <a:shade val="100000"/>
                <a:satMod val="118000"/>
              </a:schemeClr>
            </a:gs>
            <a:gs pos="73000">
              <a:schemeClr val="accent3">
                <a:hueOff val="-959996"/>
                <a:satOff val="29026"/>
                <a:lumOff val="5019"/>
                <a:alphaOff val="0"/>
                <a:shade val="90000"/>
                <a:satMod val="110000"/>
              </a:schemeClr>
            </a:gs>
            <a:gs pos="100000">
              <a:schemeClr val="accent3">
                <a:hueOff val="-959996"/>
                <a:satOff val="29026"/>
                <a:lumOff val="5019"/>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hueOff val="-959996"/>
              <a:satOff val="29026"/>
              <a:lumOff val="5019"/>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zh-CN" altLang="en-US" sz="2700" b="1" kern="1200">
              <a:solidFill>
                <a:schemeClr val="tx1"/>
              </a:solidFill>
            </a:rPr>
            <a:t>脾</a:t>
          </a:r>
        </a:p>
      </dsp:txBody>
      <dsp:txXfrm>
        <a:off x="1230589" y="1852774"/>
        <a:ext cx="1446178" cy="638063"/>
      </dsp:txXfrm>
    </dsp:sp>
    <dsp:sp modelId="{09BBE9F0-86AC-4683-AB88-7943A5E7F502}">
      <dsp:nvSpPr>
        <dsp:cNvPr id="0" name=""/>
        <dsp:cNvSpPr/>
      </dsp:nvSpPr>
      <dsp:spPr bwMode="white">
        <a:xfrm>
          <a:off x="1196071" y="1060649"/>
          <a:ext cx="1515214" cy="707099"/>
        </a:xfrm>
        <a:prstGeom prst="roundRect">
          <a:avLst/>
        </a:prstGeom>
        <a:gradFill rotWithShape="0">
          <a:gsLst>
            <a:gs pos="0">
              <a:schemeClr val="accent3">
                <a:hueOff val="-1199995"/>
                <a:satOff val="36283"/>
                <a:lumOff val="6274"/>
                <a:alphaOff val="0"/>
                <a:shade val="63000"/>
              </a:schemeClr>
            </a:gs>
            <a:gs pos="30000">
              <a:schemeClr val="accent3">
                <a:hueOff val="-1199995"/>
                <a:satOff val="36283"/>
                <a:lumOff val="6274"/>
                <a:alphaOff val="0"/>
                <a:shade val="90000"/>
                <a:satMod val="110000"/>
              </a:schemeClr>
            </a:gs>
            <a:gs pos="45000">
              <a:schemeClr val="accent3">
                <a:hueOff val="-1199995"/>
                <a:satOff val="36283"/>
                <a:lumOff val="6274"/>
                <a:alphaOff val="0"/>
                <a:shade val="100000"/>
                <a:satMod val="118000"/>
              </a:schemeClr>
            </a:gs>
            <a:gs pos="55000">
              <a:schemeClr val="accent3">
                <a:hueOff val="-1199995"/>
                <a:satOff val="36283"/>
                <a:lumOff val="6274"/>
                <a:alphaOff val="0"/>
                <a:shade val="100000"/>
                <a:satMod val="118000"/>
              </a:schemeClr>
            </a:gs>
            <a:gs pos="73000">
              <a:schemeClr val="accent3">
                <a:hueOff val="-1199995"/>
                <a:satOff val="36283"/>
                <a:lumOff val="6274"/>
                <a:alphaOff val="0"/>
                <a:shade val="90000"/>
                <a:satMod val="110000"/>
              </a:schemeClr>
            </a:gs>
            <a:gs pos="100000">
              <a:schemeClr val="accent3">
                <a:hueOff val="-1199995"/>
                <a:satOff val="36283"/>
                <a:lumOff val="6274"/>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hueOff val="-1199995"/>
              <a:satOff val="36283"/>
              <a:lumOff val="6274"/>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zh-CN" altLang="en-US" sz="2700" b="1" kern="1200">
              <a:solidFill>
                <a:schemeClr val="tx1"/>
              </a:solidFill>
            </a:rPr>
            <a:t>肝</a:t>
          </a:r>
        </a:p>
      </dsp:txBody>
      <dsp:txXfrm>
        <a:off x="1230589" y="1095167"/>
        <a:ext cx="1446178" cy="63806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1">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7">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3d1#2">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3d1#3">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361BC1-553B-4E4E-884C-6CE9C97B2812}" type="datetimeFigureOut">
              <a:rPr lang="en-US" smtClean="0"/>
              <a:t>12/1/2023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6334B5-FF18-49B6-8CE3-76A56E833FD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1331B57-0BE5-4F82-AA58-76F53EFF3ADA}" type="datetime8">
              <a:rPr lang="en-US" smtClean="0"/>
              <a:t>12/1/2023 6:54 PM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a:solidFill>
                  <a:srgbClr val="000000"/>
                </a:solidFill>
              </a:rPr>
              <a:t>© 2007 Microsoft Corporation. All rights reserved. Microsoft, Windows, Windows Vista and other product names are or may be registered trademarks and/or trademarks in the U.S. and/or other countries.</a:t>
            </a:r>
          </a:p>
          <a:p>
            <a:r>
              <a:rPr lang="en-US" sz="50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rPr>
            </a:br>
            <a:r>
              <a:rPr lang="en-US" sz="500">
                <a:solidFill>
                  <a:srgbClr val="000000"/>
                </a:solidFill>
              </a:rPr>
              <a:t>MICROSOFT MAKES NO WARRANTIES, EXPRESS, IMPLIED OR STATUTORY, AS TO THE INFORMATION IN THIS PRESENTATION.</a:t>
            </a:r>
          </a:p>
          <a:p>
            <a:endParaRPr lang="en-US" sz="50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“正气不足”是“积之所成”的先决条件。如果机体正气亏虚， 邪气内侵，累积到一定程度，则会打破阴阳平衡而发为本病。阳气亏虚，易感受 寒邪，加之正气不足无力驱邪外出，寒邪直入体内，两阴相加，寒凝气滞，致经 脉挛急，稽而不行，气血运行不畅，加之饮食不节，脾胃虚弱，湿浊内生，久则 化热成瘀，寒湿瘀热邪毒蕴结肠道，致气机升降失常、血行不畅，湿毒瘀结肠中， 留滞不去，日久结聚，发为肠积。</a:t>
            </a:r>
          </a:p>
          <a:p>
            <a:endParaRPr lang="zh-CN" altLang="en-US" dirty="0"/>
          </a:p>
        </p:txBody>
      </p:sp>
      <p:sp>
        <p:nvSpPr>
          <p:cNvPr id="4" name="灯片编号占位符 3"/>
          <p:cNvSpPr>
            <a:spLocks noGrp="1"/>
          </p:cNvSpPr>
          <p:nvPr>
            <p:ph type="sldNum" sz="quarter" idx="5"/>
          </p:nvPr>
        </p:nvSpPr>
        <p:spPr/>
        <p:txBody>
          <a:bodyPr/>
          <a:lstStyle/>
          <a:p>
            <a:fld id="{786334B5-FF18-49B6-8CE3-76A56E833FD0}" type="slidenum">
              <a:rPr lang="en-US" smtClean="0"/>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结直肠癌病位在肠道，与脾胃关系密切，久则 脾病及肾，肾虚不能藏精，精不化血，血不养肝，致脾肾两虚，或肝肾亏虚，久 则积渐大而体更虚，加速病情进展程度和肿瘤进一步转移扩散。寒湿、瘀热属病 之标，阳气亏虚为病之本，二者互为因果。由此我们总结出：阳虚寒湿，兼有瘀 热是结直肠癌的关键病机，临床多表现为寒热错杂、本虚标实之象</a:t>
            </a:r>
          </a:p>
        </p:txBody>
      </p:sp>
      <p:sp>
        <p:nvSpPr>
          <p:cNvPr id="4" name="灯片编号占位符 3"/>
          <p:cNvSpPr>
            <a:spLocks noGrp="1"/>
          </p:cNvSpPr>
          <p:nvPr>
            <p:ph type="sldNum" sz="quarter" idx="5"/>
          </p:nvPr>
        </p:nvSpPr>
        <p:spPr/>
        <p:txBody>
          <a:bodyPr/>
          <a:lstStyle/>
          <a:p>
            <a:fld id="{786334B5-FF18-49B6-8CE3-76A56E833FD0}" type="slidenum">
              <a:rPr lang="en-US" smtClean="0"/>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治疗当温补与清热并举，虚实同调，运用以温清并举为特点的代表方薏苡附子败酱散、柴妙饮加减， 以温补正气、清热燥湿、寒热平调的方法治疗结直肠癌，可获得良好的临床疗效。 </a:t>
            </a:r>
          </a:p>
          <a:p>
            <a:endParaRPr lang="zh-CN" altLang="en-US" dirty="0"/>
          </a:p>
        </p:txBody>
      </p:sp>
      <p:sp>
        <p:nvSpPr>
          <p:cNvPr id="4" name="灯片编号占位符 3"/>
          <p:cNvSpPr>
            <a:spLocks noGrp="1"/>
          </p:cNvSpPr>
          <p:nvPr>
            <p:ph type="sldNum" sz="quarter" idx="5"/>
          </p:nvPr>
        </p:nvSpPr>
        <p:spPr/>
        <p:txBody>
          <a:bodyPr/>
          <a:lstStyle/>
          <a:p>
            <a:fld id="{786334B5-FF18-49B6-8CE3-76A56E833FD0}" type="slidenum">
              <a:rPr lang="en-US" smtClean="0"/>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6334B5-FF18-49B6-8CE3-76A56E833FD0}" type="slidenum">
              <a:rPr lang="en-US" smtClean="0"/>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8" name="标题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zh-CN" altLang="en-US"/>
              <a:t>单击此处编辑母版标题样式</a:t>
            </a:r>
            <a:endParaRPr kumimoji="0" lang="en-US"/>
          </a:p>
        </p:txBody>
      </p:sp>
      <p:sp>
        <p:nvSpPr>
          <p:cNvPr id="9" name="副标题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a:t>单击此处编辑母版副标题样式</a:t>
            </a:r>
            <a:endParaRPr kumimoji="0" lang="en-US"/>
          </a:p>
        </p:txBody>
      </p:sp>
      <p:sp>
        <p:nvSpPr>
          <p:cNvPr id="28" name="日期占位符 27"/>
          <p:cNvSpPr>
            <a:spLocks noGrp="1"/>
          </p:cNvSpPr>
          <p:nvPr>
            <p:ph type="dt" sz="half" idx="10"/>
          </p:nvPr>
        </p:nvSpPr>
        <p:spPr>
          <a:xfrm>
            <a:off x="6400800" y="6355080"/>
            <a:ext cx="2286000" cy="365760"/>
          </a:xfrm>
        </p:spPr>
        <p:txBody>
          <a:bodyPr/>
          <a:lstStyle>
            <a:lvl1pPr>
              <a:defRPr sz="1400"/>
            </a:lvl1pPr>
          </a:lstStyle>
          <a:p>
            <a:fld id="{8F6BCBE8-30B0-4476-8762-9236B142003A}" type="datetimeFigureOut">
              <a:rPr lang="en-US" smtClean="0"/>
              <a:t>12/1/2023</a:t>
            </a:fld>
            <a:endParaRPr lang="en-US" sz="1100">
              <a:solidFill>
                <a:schemeClr val="tx2"/>
              </a:solidFill>
            </a:endParaRPr>
          </a:p>
        </p:txBody>
      </p:sp>
      <p:sp>
        <p:nvSpPr>
          <p:cNvPr id="17" name="页脚占位符 16"/>
          <p:cNvSpPr>
            <a:spLocks noGrp="1"/>
          </p:cNvSpPr>
          <p:nvPr>
            <p:ph type="ftr" sz="quarter" idx="11"/>
          </p:nvPr>
        </p:nvSpPr>
        <p:spPr>
          <a:xfrm>
            <a:off x="2898648" y="6355080"/>
            <a:ext cx="3474720" cy="365760"/>
          </a:xfrm>
        </p:spPr>
        <p:txBody>
          <a:bodyPr/>
          <a:lstStyle/>
          <a:p>
            <a:pPr algn="r" eaLnBrk="1" latinLnBrk="0" hangingPunct="1"/>
            <a:r>
              <a:rPr kumimoji="0" lang="en-US" sz="1100">
                <a:solidFill>
                  <a:schemeClr val="tx2"/>
                </a:solidFill>
              </a:rPr>
              <a:t>a</a:t>
            </a:r>
          </a:p>
        </p:txBody>
      </p:sp>
      <p:sp>
        <p:nvSpPr>
          <p:cNvPr id="29" name="灯片编号占位符 28"/>
          <p:cNvSpPr>
            <a:spLocks noGrp="1"/>
          </p:cNvSpPr>
          <p:nvPr>
            <p:ph type="sldNum" sz="quarter" idx="12"/>
          </p:nvPr>
        </p:nvSpPr>
        <p:spPr>
          <a:xfrm>
            <a:off x="1216152" y="6355080"/>
            <a:ext cx="1219200" cy="365760"/>
          </a:xfrm>
        </p:spPr>
        <p:txBody>
          <a:bodyPr/>
          <a:lstStyle/>
          <a:p>
            <a:pPr algn="l" eaLnBrk="1" latinLnBrk="0" hangingPunct="1"/>
            <a:fld id="{09CEB3EB-F4F2-46F4-8867-D3C68411A9A0}" type="slidenum">
              <a:rPr kumimoji="0" lang="en-US" smtClean="0"/>
              <a:t>‹#›</a:t>
            </a:fld>
            <a:endParaRPr kumimoji="0" lang="en-US" sz="1200">
              <a:solidFill>
                <a:schemeClr val="tx2"/>
              </a:solidFill>
            </a:endParaRPr>
          </a:p>
        </p:txBody>
      </p:sp>
      <p:sp>
        <p:nvSpPr>
          <p:cNvPr id="21" name="矩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矩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矩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矩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Picture 8" descr="090927西苑标志定稿"/>
          <p:cNvPicPr>
            <a:picLocks noChangeAspect="1" noChangeArrowheads="1"/>
          </p:cNvPicPr>
          <p:nvPr userDrawn="1"/>
        </p:nvPicPr>
        <p:blipFill>
          <a:blip/>
          <a:stretch>
            <a:fillRect/>
          </a:stretch>
        </p:blipFill>
        <p:spPr bwMode="auto">
          <a:xfrm>
            <a:off x="6000760" y="357166"/>
            <a:ext cx="792163" cy="760413"/>
          </a:xfrm>
          <a:prstGeom prst="rect">
            <a:avLst/>
          </a:prstGeom>
          <a:noFill/>
          <a:ln w="9525">
            <a:noFill/>
            <a:miter lim="800000"/>
            <a:headEnd/>
            <a:tailEnd/>
          </a:ln>
        </p:spPr>
      </p:pic>
      <p:pic>
        <p:nvPicPr>
          <p:cNvPr id="12" name="Picture 7" descr="10"/>
          <p:cNvPicPr>
            <a:picLocks noChangeAspect="1" noChangeArrowheads="1"/>
          </p:cNvPicPr>
          <p:nvPr userDrawn="1"/>
        </p:nvPicPr>
        <p:blipFill>
          <a:blip/>
          <a:stretch>
            <a:fillRect/>
          </a:stretch>
        </p:blipFill>
        <p:spPr bwMode="auto">
          <a:xfrm>
            <a:off x="6929454" y="428604"/>
            <a:ext cx="1655762" cy="692150"/>
          </a:xfrm>
          <a:prstGeom prst="rect">
            <a:avLst/>
          </a:prstGeom>
          <a:noFill/>
          <a:ln w="9525">
            <a:noFill/>
            <a:miter lim="800000"/>
            <a:headEnd/>
            <a:tailEnd/>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8F6BCBE8-30B0-4476-8762-9236B142003A}" type="datetimeFigureOut">
              <a:rPr lang="en-US" smtClean="0"/>
              <a:t>12/1/2023</a:t>
            </a:fld>
            <a:endParaRPr lang="en-US" sz="1100">
              <a:solidFill>
                <a:schemeClr val="tx2"/>
              </a:solidFill>
            </a:endParaRPr>
          </a:p>
        </p:txBody>
      </p:sp>
      <p:sp>
        <p:nvSpPr>
          <p:cNvPr id="5" name="页脚占位符 4"/>
          <p:cNvSpPr>
            <a:spLocks noGrp="1"/>
          </p:cNvSpPr>
          <p:nvPr>
            <p:ph type="ftr" sz="quarter" idx="11"/>
          </p:nvPr>
        </p:nvSpPr>
        <p:spPr/>
        <p:txBody>
          <a:bodyPr/>
          <a:lstStyle/>
          <a:p>
            <a:pPr algn="r" eaLnBrk="1" latinLnBrk="0" hangingPunct="1"/>
            <a:r>
              <a:rPr kumimoji="0" lang="en-US" sz="1100">
                <a:solidFill>
                  <a:schemeClr val="tx2"/>
                </a:solidFill>
              </a:rPr>
              <a:t>a</a:t>
            </a:r>
          </a:p>
        </p:txBody>
      </p:sp>
      <p:sp>
        <p:nvSpPr>
          <p:cNvPr id="6" name="灯片编号占位符 5"/>
          <p:cNvSpPr>
            <a:spLocks noGrp="1"/>
          </p:cNvSpPr>
          <p:nvPr>
            <p:ph type="sldNum" sz="quarter" idx="12"/>
          </p:nvPr>
        </p:nvSpPr>
        <p:spPr/>
        <p:txBody>
          <a:bodyPr/>
          <a:lstStyle/>
          <a:p>
            <a:pPr algn="l" eaLnBrk="1" latinLnBrk="0" hangingPunct="1"/>
            <a:fld id="{09CEB3EB-F4F2-46F4-8867-D3C68411A9A0}" type="slidenum">
              <a:rPr kumimoji="0" lang="en-US" smtClean="0"/>
              <a:t>‹#›</a:t>
            </a:fld>
            <a:endParaRPr kumimoji="0" lang="en-US" sz="1200">
              <a:solidFill>
                <a:schemeClr val="tx2"/>
              </a:solidFill>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a:xfrm>
            <a:off x="457200" y="274638"/>
            <a:ext cx="6019800" cy="5851525"/>
          </a:xfrm>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8F6BCBE8-30B0-4476-8762-9236B142003A}" type="datetimeFigureOut">
              <a:rPr lang="en-US" smtClean="0"/>
              <a:t>12/1/2023</a:t>
            </a:fld>
            <a:endParaRPr lang="en-US" sz="1100">
              <a:solidFill>
                <a:schemeClr val="tx2"/>
              </a:solidFill>
            </a:endParaRPr>
          </a:p>
        </p:txBody>
      </p:sp>
      <p:sp>
        <p:nvSpPr>
          <p:cNvPr id="5" name="页脚占位符 4"/>
          <p:cNvSpPr>
            <a:spLocks noGrp="1"/>
          </p:cNvSpPr>
          <p:nvPr>
            <p:ph type="ftr" sz="quarter" idx="11"/>
          </p:nvPr>
        </p:nvSpPr>
        <p:spPr/>
        <p:txBody>
          <a:bodyPr/>
          <a:lstStyle/>
          <a:p>
            <a:pPr algn="r" eaLnBrk="1" latinLnBrk="0" hangingPunct="1"/>
            <a:r>
              <a:rPr kumimoji="0" lang="en-US" sz="1100">
                <a:solidFill>
                  <a:schemeClr val="tx2"/>
                </a:solidFill>
              </a:rPr>
              <a:t>a</a:t>
            </a:r>
          </a:p>
        </p:txBody>
      </p:sp>
      <p:sp>
        <p:nvSpPr>
          <p:cNvPr id="6" name="灯片编号占位符 5"/>
          <p:cNvSpPr>
            <a:spLocks noGrp="1"/>
          </p:cNvSpPr>
          <p:nvPr>
            <p:ph type="sldNum" sz="quarter" idx="12"/>
          </p:nvPr>
        </p:nvSpPr>
        <p:spPr/>
        <p:txBody>
          <a:bodyPr/>
          <a:lstStyle/>
          <a:p>
            <a:pPr algn="l" eaLnBrk="1" latinLnBrk="0" hangingPunct="1"/>
            <a:fld id="{09CEB3EB-F4F2-46F4-8867-D3C68411A9A0}" type="slidenum">
              <a:rPr kumimoji="0" lang="en-US" smtClean="0"/>
              <a:t>‹#›</a:t>
            </a:fld>
            <a:endParaRPr kumimoji="0" lang="en-US" sz="1200">
              <a:solidFill>
                <a:schemeClr val="tx2"/>
              </a:solidFill>
            </a:endParaRPr>
          </a:p>
        </p:txBody>
      </p:sp>
      <p:sp>
        <p:nvSpPr>
          <p:cNvPr id="7" name="直接连接符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等腰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接连接符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3073718"/>
            <a:ext cx="7772400"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4001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cxnSp>
        <p:nvCxnSpPr>
          <p:cNvPr id="8" name="直接连接符 7"/>
          <p:cNvCxnSpPr/>
          <p:nvPr userDrawn="1"/>
        </p:nvCxnSpPr>
        <p:spPr>
          <a:xfrm>
            <a:off x="579748" y="1432876"/>
            <a:ext cx="8010427"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28596" y="142852"/>
            <a:ext cx="8229600" cy="990600"/>
          </a:xfrm>
        </p:spPr>
        <p:txBody>
          <a:bodyPr/>
          <a:lstStyle/>
          <a:p>
            <a:r>
              <a:rPr kumimoji="0" lang="zh-CN" altLang="en-US"/>
              <a:t>单击此处编辑母版标题样式</a:t>
            </a:r>
            <a:endParaRPr kumimoji="0" lang="en-US"/>
          </a:p>
        </p:txBody>
      </p:sp>
      <p:sp>
        <p:nvSpPr>
          <p:cNvPr id="4" name="日期占位符 3"/>
          <p:cNvSpPr>
            <a:spLocks noGrp="1"/>
          </p:cNvSpPr>
          <p:nvPr>
            <p:ph type="dt" sz="half" idx="10"/>
          </p:nvPr>
        </p:nvSpPr>
        <p:spPr/>
        <p:txBody>
          <a:bodyPr/>
          <a:lstStyle/>
          <a:p>
            <a:fld id="{8F6BCBE8-30B0-4476-8762-9236B142003A}" type="datetimeFigureOut">
              <a:rPr lang="en-US" smtClean="0"/>
              <a:t>12/1/2023</a:t>
            </a:fld>
            <a:endParaRPr lang="en-US" sz="1100">
              <a:solidFill>
                <a:schemeClr val="tx2"/>
              </a:solidFill>
            </a:endParaRPr>
          </a:p>
        </p:txBody>
      </p:sp>
      <p:sp>
        <p:nvSpPr>
          <p:cNvPr id="5" name="页脚占位符 4"/>
          <p:cNvSpPr>
            <a:spLocks noGrp="1"/>
          </p:cNvSpPr>
          <p:nvPr>
            <p:ph type="ftr" sz="quarter" idx="11"/>
          </p:nvPr>
        </p:nvSpPr>
        <p:spPr/>
        <p:txBody>
          <a:bodyPr/>
          <a:lstStyle/>
          <a:p>
            <a:pPr algn="r" eaLnBrk="1" latinLnBrk="0" hangingPunct="1"/>
            <a:r>
              <a:rPr kumimoji="0" lang="en-US" sz="1100">
                <a:solidFill>
                  <a:schemeClr val="tx2"/>
                </a:solidFill>
              </a:rPr>
              <a:t>a</a:t>
            </a:r>
          </a:p>
        </p:txBody>
      </p:sp>
      <p:sp>
        <p:nvSpPr>
          <p:cNvPr id="6" name="灯片编号占位符 5"/>
          <p:cNvSpPr>
            <a:spLocks noGrp="1"/>
          </p:cNvSpPr>
          <p:nvPr>
            <p:ph type="sldNum" sz="quarter" idx="12"/>
          </p:nvPr>
        </p:nvSpPr>
        <p:spPr/>
        <p:txBody>
          <a:bodyPr/>
          <a:lstStyle/>
          <a:p>
            <a:pPr algn="l" eaLnBrk="1" latinLnBrk="0" hangingPunct="1"/>
            <a:fld id="{09CEB3EB-F4F2-46F4-8867-D3C68411A9A0}" type="slidenum">
              <a:rPr kumimoji="0" lang="en-US" smtClean="0"/>
              <a:t>‹#›</a:t>
            </a:fld>
            <a:endParaRPr kumimoji="0" lang="en-US" sz="1200">
              <a:solidFill>
                <a:schemeClr val="tx2"/>
              </a:solidFill>
            </a:endParaRPr>
          </a:p>
        </p:txBody>
      </p:sp>
      <p:sp>
        <p:nvSpPr>
          <p:cNvPr id="8" name="内容占位符 7"/>
          <p:cNvSpPr>
            <a:spLocks noGrp="1"/>
          </p:cNvSpPr>
          <p:nvPr>
            <p:ph sz="quarter" idx="1"/>
          </p:nvPr>
        </p:nvSpPr>
        <p:spPr>
          <a:xfrm>
            <a:off x="457200" y="1219200"/>
            <a:ext cx="8229600" cy="4937760"/>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a:t>单击此处编辑母版文本样式</a:t>
            </a:r>
          </a:p>
        </p:txBody>
      </p:sp>
      <p:sp>
        <p:nvSpPr>
          <p:cNvPr id="4" name="日期占位符 3"/>
          <p:cNvSpPr>
            <a:spLocks noGrp="1"/>
          </p:cNvSpPr>
          <p:nvPr>
            <p:ph type="dt" sz="half" idx="10"/>
          </p:nvPr>
        </p:nvSpPr>
        <p:spPr>
          <a:xfrm>
            <a:off x="6400800" y="6355080"/>
            <a:ext cx="2286000" cy="365760"/>
          </a:xfrm>
        </p:spPr>
        <p:txBody>
          <a:bodyPr/>
          <a:lstStyle/>
          <a:p>
            <a:fld id="{8F6BCBE8-30B0-4476-8762-9236B142003A}" type="datetimeFigureOut">
              <a:rPr lang="en-US" smtClean="0"/>
              <a:t>12/1/2023</a:t>
            </a:fld>
            <a:endParaRPr lang="en-US" sz="1100">
              <a:solidFill>
                <a:schemeClr val="tx2"/>
              </a:solidFill>
            </a:endParaRPr>
          </a:p>
        </p:txBody>
      </p:sp>
      <p:sp>
        <p:nvSpPr>
          <p:cNvPr id="5" name="页脚占位符 4"/>
          <p:cNvSpPr>
            <a:spLocks noGrp="1"/>
          </p:cNvSpPr>
          <p:nvPr>
            <p:ph type="ftr" sz="quarter" idx="11"/>
          </p:nvPr>
        </p:nvSpPr>
        <p:spPr>
          <a:xfrm>
            <a:off x="2898648" y="6355080"/>
            <a:ext cx="3474720" cy="365760"/>
          </a:xfrm>
        </p:spPr>
        <p:txBody>
          <a:bodyPr/>
          <a:lstStyle/>
          <a:p>
            <a:pPr algn="r" eaLnBrk="1" latinLnBrk="0" hangingPunct="1"/>
            <a:r>
              <a:rPr kumimoji="0" lang="en-US" sz="1100">
                <a:solidFill>
                  <a:schemeClr val="tx2"/>
                </a:solidFill>
              </a:rPr>
              <a:t>a</a:t>
            </a:r>
          </a:p>
        </p:txBody>
      </p:sp>
      <p:sp>
        <p:nvSpPr>
          <p:cNvPr id="6" name="灯片编号占位符 5"/>
          <p:cNvSpPr>
            <a:spLocks noGrp="1"/>
          </p:cNvSpPr>
          <p:nvPr>
            <p:ph type="sldNum" sz="quarter" idx="12"/>
          </p:nvPr>
        </p:nvSpPr>
        <p:spPr>
          <a:xfrm>
            <a:off x="1069848" y="6355080"/>
            <a:ext cx="1520952" cy="365760"/>
          </a:xfrm>
        </p:spPr>
        <p:txBody>
          <a:bodyPr/>
          <a:lstStyle/>
          <a:p>
            <a:pPr algn="l" eaLnBrk="1" latinLnBrk="0" hangingPunct="1"/>
            <a:fld id="{09CEB3EB-F4F2-46F4-8867-D3C68411A9A0}" type="slidenum">
              <a:rPr kumimoji="0" lang="en-US" smtClean="0"/>
              <a:t>‹#›</a:t>
            </a:fld>
            <a:endParaRPr kumimoji="0" lang="en-US" sz="1200">
              <a:solidFill>
                <a:schemeClr val="tx2"/>
              </a:solidFill>
            </a:endParaRPr>
          </a:p>
        </p:txBody>
      </p:sp>
      <p:sp>
        <p:nvSpPr>
          <p:cNvPr id="7" name="矩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14400"/>
          </a:xfrm>
        </p:spPr>
        <p:txBody>
          <a:bodyPr/>
          <a:lstStyle/>
          <a:p>
            <a:r>
              <a:rPr kumimoji="0" lang="zh-CN" altLang="en-US"/>
              <a:t>单击此处编辑母版标题样式</a:t>
            </a:r>
            <a:endParaRPr kumimoji="0" lang="en-US"/>
          </a:p>
        </p:txBody>
      </p:sp>
      <p:sp>
        <p:nvSpPr>
          <p:cNvPr id="5" name="日期占位符 4"/>
          <p:cNvSpPr>
            <a:spLocks noGrp="1"/>
          </p:cNvSpPr>
          <p:nvPr>
            <p:ph type="dt" sz="half" idx="10"/>
          </p:nvPr>
        </p:nvSpPr>
        <p:spPr/>
        <p:txBody>
          <a:bodyPr/>
          <a:lstStyle/>
          <a:p>
            <a:fld id="{8F6BCBE8-30B0-4476-8762-9236B142003A}" type="datetimeFigureOut">
              <a:rPr lang="en-US" smtClean="0"/>
              <a:t>12/1/2023</a:t>
            </a:fld>
            <a:endParaRPr lang="en-US" sz="1100">
              <a:solidFill>
                <a:schemeClr val="tx2"/>
              </a:solidFill>
            </a:endParaRPr>
          </a:p>
        </p:txBody>
      </p:sp>
      <p:sp>
        <p:nvSpPr>
          <p:cNvPr id="6" name="页脚占位符 5"/>
          <p:cNvSpPr>
            <a:spLocks noGrp="1"/>
          </p:cNvSpPr>
          <p:nvPr>
            <p:ph type="ftr" sz="quarter" idx="11"/>
          </p:nvPr>
        </p:nvSpPr>
        <p:spPr/>
        <p:txBody>
          <a:bodyPr/>
          <a:lstStyle/>
          <a:p>
            <a:pPr algn="r" eaLnBrk="1" latinLnBrk="0" hangingPunct="1"/>
            <a:r>
              <a:rPr kumimoji="0" lang="en-US" sz="1100">
                <a:solidFill>
                  <a:schemeClr val="tx2"/>
                </a:solidFill>
              </a:rPr>
              <a:t>a</a:t>
            </a:r>
          </a:p>
        </p:txBody>
      </p:sp>
      <p:sp>
        <p:nvSpPr>
          <p:cNvPr id="7" name="灯片编号占位符 6"/>
          <p:cNvSpPr>
            <a:spLocks noGrp="1"/>
          </p:cNvSpPr>
          <p:nvPr>
            <p:ph type="sldNum" sz="quarter" idx="12"/>
          </p:nvPr>
        </p:nvSpPr>
        <p:spPr/>
        <p:txBody>
          <a:bodyPr/>
          <a:lstStyle/>
          <a:p>
            <a:pPr algn="l" eaLnBrk="1" latinLnBrk="0" hangingPunct="1"/>
            <a:fld id="{09CEB3EB-F4F2-46F4-8867-D3C68411A9A0}" type="slidenum">
              <a:rPr kumimoji="0" lang="en-US" smtClean="0"/>
              <a:t>‹#›</a:t>
            </a:fld>
            <a:endParaRPr kumimoji="0" lang="en-US" sz="1200">
              <a:solidFill>
                <a:schemeClr val="tx2"/>
              </a:solidFill>
            </a:endParaRPr>
          </a:p>
        </p:txBody>
      </p:sp>
      <p:sp>
        <p:nvSpPr>
          <p:cNvPr id="9" name="内容占位符 8"/>
          <p:cNvSpPr>
            <a:spLocks noGrp="1"/>
          </p:cNvSpPr>
          <p:nvPr>
            <p:ph sz="quarter" idx="1"/>
          </p:nvPr>
        </p:nvSpPr>
        <p:spPr>
          <a:xfrm>
            <a:off x="457200" y="1219200"/>
            <a:ext cx="4041648" cy="4937760"/>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11" name="内容占位符 10"/>
          <p:cNvSpPr>
            <a:spLocks noGrp="1"/>
          </p:cNvSpPr>
          <p:nvPr>
            <p:ph sz="quarter" idx="2"/>
          </p:nvPr>
        </p:nvSpPr>
        <p:spPr>
          <a:xfrm>
            <a:off x="4632198" y="1216152"/>
            <a:ext cx="4041648" cy="4937760"/>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14400"/>
          </a:xfrm>
        </p:spPr>
        <p:txBody>
          <a:bodyPr anchor="ctr"/>
          <a:lstStyle>
            <a:lvl1pPr>
              <a:defRPr/>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a:t>单击此处编辑母版文本样式</a:t>
            </a:r>
          </a:p>
        </p:txBody>
      </p:sp>
      <p:sp>
        <p:nvSpPr>
          <p:cNvPr id="4" name="文本占位符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a:t>单击此处编辑母版文本样式</a:t>
            </a:r>
          </a:p>
        </p:txBody>
      </p:sp>
      <p:sp>
        <p:nvSpPr>
          <p:cNvPr id="7" name="日期占位符 6"/>
          <p:cNvSpPr>
            <a:spLocks noGrp="1"/>
          </p:cNvSpPr>
          <p:nvPr>
            <p:ph type="dt" sz="half" idx="10"/>
          </p:nvPr>
        </p:nvSpPr>
        <p:spPr/>
        <p:txBody>
          <a:bodyPr/>
          <a:lstStyle/>
          <a:p>
            <a:fld id="{8F6BCBE8-30B0-4476-8762-9236B142003A}" type="datetimeFigureOut">
              <a:rPr lang="en-US" smtClean="0"/>
              <a:t>12/1/2023</a:t>
            </a:fld>
            <a:endParaRPr lang="en-US" sz="1100">
              <a:solidFill>
                <a:schemeClr val="tx2"/>
              </a:solidFill>
            </a:endParaRPr>
          </a:p>
        </p:txBody>
      </p:sp>
      <p:sp>
        <p:nvSpPr>
          <p:cNvPr id="8" name="页脚占位符 7"/>
          <p:cNvSpPr>
            <a:spLocks noGrp="1"/>
          </p:cNvSpPr>
          <p:nvPr>
            <p:ph type="ftr" sz="quarter" idx="11"/>
          </p:nvPr>
        </p:nvSpPr>
        <p:spPr/>
        <p:txBody>
          <a:bodyPr/>
          <a:lstStyle/>
          <a:p>
            <a:pPr algn="r" eaLnBrk="1" latinLnBrk="0" hangingPunct="1"/>
            <a:r>
              <a:rPr kumimoji="0" lang="en-US" sz="1100">
                <a:solidFill>
                  <a:schemeClr val="tx2"/>
                </a:solidFill>
              </a:rPr>
              <a:t>a</a:t>
            </a:r>
          </a:p>
        </p:txBody>
      </p:sp>
      <p:sp>
        <p:nvSpPr>
          <p:cNvPr id="9" name="灯片编号占位符 8"/>
          <p:cNvSpPr>
            <a:spLocks noGrp="1"/>
          </p:cNvSpPr>
          <p:nvPr>
            <p:ph type="sldNum" sz="quarter" idx="12"/>
          </p:nvPr>
        </p:nvSpPr>
        <p:spPr/>
        <p:txBody>
          <a:bodyPr/>
          <a:lstStyle/>
          <a:p>
            <a:pPr algn="l" eaLnBrk="1" latinLnBrk="0" hangingPunct="1"/>
            <a:fld id="{09CEB3EB-F4F2-46F4-8867-D3C68411A9A0}" type="slidenum">
              <a:rPr kumimoji="0" lang="en-US" smtClean="0"/>
              <a:t>‹#›</a:t>
            </a:fld>
            <a:endParaRPr kumimoji="0" lang="en-US" sz="1200">
              <a:solidFill>
                <a:schemeClr val="tx2"/>
              </a:solidFill>
            </a:endParaRPr>
          </a:p>
        </p:txBody>
      </p:sp>
      <p:sp>
        <p:nvSpPr>
          <p:cNvPr id="11" name="内容占位符 10"/>
          <p:cNvSpPr>
            <a:spLocks noGrp="1"/>
          </p:cNvSpPr>
          <p:nvPr>
            <p:ph sz="quarter" idx="2"/>
          </p:nvPr>
        </p:nvSpPr>
        <p:spPr>
          <a:xfrm>
            <a:off x="457200" y="2133600"/>
            <a:ext cx="4038600" cy="4038600"/>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13" name="内容占位符 12"/>
          <p:cNvSpPr>
            <a:spLocks noGrp="1"/>
          </p:cNvSpPr>
          <p:nvPr>
            <p:ph sz="quarter" idx="4"/>
          </p:nvPr>
        </p:nvSpPr>
        <p:spPr>
          <a:xfrm>
            <a:off x="4648200" y="2133600"/>
            <a:ext cx="4038600" cy="4038600"/>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14400"/>
          </a:xfrm>
        </p:spPr>
        <p:txBody>
          <a:bodyPr/>
          <a:lstStyle/>
          <a:p>
            <a:r>
              <a:rPr kumimoji="0" lang="zh-CN" altLang="en-US"/>
              <a:t>单击此处编辑母版标题样式</a:t>
            </a:r>
            <a:endParaRPr kumimoji="0" lang="en-US"/>
          </a:p>
        </p:txBody>
      </p:sp>
      <p:sp>
        <p:nvSpPr>
          <p:cNvPr id="3" name="日期占位符 2"/>
          <p:cNvSpPr>
            <a:spLocks noGrp="1"/>
          </p:cNvSpPr>
          <p:nvPr>
            <p:ph type="dt" sz="half" idx="10"/>
          </p:nvPr>
        </p:nvSpPr>
        <p:spPr/>
        <p:txBody>
          <a:bodyPr/>
          <a:lstStyle/>
          <a:p>
            <a:fld id="{8F6BCBE8-30B0-4476-8762-9236B142003A}" type="datetimeFigureOut">
              <a:rPr lang="en-US" smtClean="0"/>
              <a:t>12/1/2023</a:t>
            </a:fld>
            <a:endParaRPr lang="en-US" sz="1100">
              <a:solidFill>
                <a:schemeClr val="tx2"/>
              </a:solidFill>
            </a:endParaRPr>
          </a:p>
        </p:txBody>
      </p:sp>
      <p:sp>
        <p:nvSpPr>
          <p:cNvPr id="4" name="页脚占位符 3"/>
          <p:cNvSpPr>
            <a:spLocks noGrp="1"/>
          </p:cNvSpPr>
          <p:nvPr>
            <p:ph type="ftr" sz="quarter" idx="11"/>
          </p:nvPr>
        </p:nvSpPr>
        <p:spPr/>
        <p:txBody>
          <a:bodyPr/>
          <a:lstStyle/>
          <a:p>
            <a:pPr algn="r" eaLnBrk="1" latinLnBrk="0" hangingPunct="1"/>
            <a:r>
              <a:rPr kumimoji="0" lang="en-US" sz="1100">
                <a:solidFill>
                  <a:schemeClr val="tx2"/>
                </a:solidFill>
              </a:rPr>
              <a:t>a</a:t>
            </a:r>
          </a:p>
        </p:txBody>
      </p:sp>
      <p:sp>
        <p:nvSpPr>
          <p:cNvPr id="5" name="灯片编号占位符 4"/>
          <p:cNvSpPr>
            <a:spLocks noGrp="1"/>
          </p:cNvSpPr>
          <p:nvPr>
            <p:ph type="sldNum" sz="quarter" idx="12"/>
          </p:nvPr>
        </p:nvSpPr>
        <p:spPr/>
        <p:txBody>
          <a:bodyPr/>
          <a:lstStyle/>
          <a:p>
            <a:pPr algn="l" eaLnBrk="1" latinLnBrk="0" hangingPunct="1"/>
            <a:fld id="{09CEB3EB-F4F2-46F4-8867-D3C68411A9A0}" type="slidenum">
              <a:rPr kumimoji="0" lang="en-US" smtClean="0"/>
              <a:t>‹#›</a:t>
            </a:fld>
            <a:endParaRPr kumimoji="0" lang="en-US" sz="1200">
              <a:solidFill>
                <a:schemeClr val="tx2"/>
              </a:solidFill>
            </a:endParaRPr>
          </a:p>
        </p:txBody>
      </p:sp>
      <p:sp>
        <p:nvSpPr>
          <p:cNvPr id="6" name="等腰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F6BCBE8-30B0-4476-8762-9236B142003A}" type="datetimeFigureOut">
              <a:rPr lang="en-US" smtClean="0"/>
              <a:t>12/1/2023</a:t>
            </a:fld>
            <a:endParaRPr lang="en-US" sz="1100">
              <a:solidFill>
                <a:schemeClr val="tx2"/>
              </a:solidFill>
            </a:endParaRPr>
          </a:p>
        </p:txBody>
      </p:sp>
      <p:sp>
        <p:nvSpPr>
          <p:cNvPr id="3" name="页脚占位符 2"/>
          <p:cNvSpPr>
            <a:spLocks noGrp="1"/>
          </p:cNvSpPr>
          <p:nvPr>
            <p:ph type="ftr" sz="quarter" idx="11"/>
          </p:nvPr>
        </p:nvSpPr>
        <p:spPr/>
        <p:txBody>
          <a:bodyPr/>
          <a:lstStyle/>
          <a:p>
            <a:pPr algn="r" eaLnBrk="1" latinLnBrk="0" hangingPunct="1"/>
            <a:r>
              <a:rPr kumimoji="0" lang="en-US" sz="1100">
                <a:solidFill>
                  <a:schemeClr val="tx2"/>
                </a:solidFill>
              </a:rPr>
              <a:t>a</a:t>
            </a:r>
          </a:p>
        </p:txBody>
      </p:sp>
      <p:sp>
        <p:nvSpPr>
          <p:cNvPr id="4" name="灯片编号占位符 3"/>
          <p:cNvSpPr>
            <a:spLocks noGrp="1"/>
          </p:cNvSpPr>
          <p:nvPr>
            <p:ph type="sldNum" sz="quarter" idx="12"/>
          </p:nvPr>
        </p:nvSpPr>
        <p:spPr/>
        <p:txBody>
          <a:bodyPr/>
          <a:lstStyle/>
          <a:p>
            <a:pPr algn="l" eaLnBrk="1" latinLnBrk="0" hangingPunct="1"/>
            <a:fld id="{09CEB3EB-F4F2-46F4-8867-D3C68411A9A0}" type="slidenum">
              <a:rPr kumimoji="0" lang="en-US" smtClean="0"/>
              <a:t>‹#›</a:t>
            </a:fld>
            <a:endParaRPr kumimoji="0" lang="en-US" sz="1200">
              <a:solidFill>
                <a:schemeClr val="tx2"/>
              </a:solidFill>
            </a:endParaRPr>
          </a:p>
        </p:txBody>
      </p:sp>
      <p:sp>
        <p:nvSpPr>
          <p:cNvPr id="5" name="直接连接符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等腰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7" name="Picture 8" descr="090927西苑标志定稿"/>
          <p:cNvPicPr>
            <a:picLocks noChangeAspect="1" noChangeArrowheads="1"/>
          </p:cNvPicPr>
          <p:nvPr userDrawn="1"/>
        </p:nvPicPr>
        <p:blipFill>
          <a:blip/>
          <a:stretch>
            <a:fillRect/>
          </a:stretch>
        </p:blipFill>
        <p:spPr bwMode="auto">
          <a:xfrm>
            <a:off x="7858148" y="357166"/>
            <a:ext cx="792163" cy="760413"/>
          </a:xfrm>
          <a:prstGeom prst="rect">
            <a:avLst/>
          </a:prstGeom>
          <a:noFill/>
          <a:ln w="9525">
            <a:noFill/>
            <a:miter lim="800000"/>
            <a:headEnd/>
            <a:tailEnd/>
          </a:ln>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zh-CN" altLang="en-US"/>
              <a:t>单击此处编辑母版标题样式</a:t>
            </a:r>
            <a:endParaRPr kumimoji="0" lang="en-US"/>
          </a:p>
        </p:txBody>
      </p:sp>
      <p:sp>
        <p:nvSpPr>
          <p:cNvPr id="3" name="文本占位符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zh-CN" altLang="en-US"/>
              <a:t>单击此处编辑母版文本样式</a:t>
            </a:r>
          </a:p>
        </p:txBody>
      </p:sp>
      <p:sp>
        <p:nvSpPr>
          <p:cNvPr id="5" name="日期占位符 4"/>
          <p:cNvSpPr>
            <a:spLocks noGrp="1"/>
          </p:cNvSpPr>
          <p:nvPr>
            <p:ph type="dt" sz="half" idx="10"/>
          </p:nvPr>
        </p:nvSpPr>
        <p:spPr/>
        <p:txBody>
          <a:bodyPr/>
          <a:lstStyle/>
          <a:p>
            <a:fld id="{8F6BCBE8-30B0-4476-8762-9236B142003A}" type="datetimeFigureOut">
              <a:rPr lang="en-US" smtClean="0"/>
              <a:t>12/1/2023</a:t>
            </a:fld>
            <a:endParaRPr lang="en-US" sz="1100">
              <a:solidFill>
                <a:schemeClr val="tx2"/>
              </a:solidFill>
            </a:endParaRPr>
          </a:p>
        </p:txBody>
      </p:sp>
      <p:sp>
        <p:nvSpPr>
          <p:cNvPr id="6" name="页脚占位符 5"/>
          <p:cNvSpPr>
            <a:spLocks noGrp="1"/>
          </p:cNvSpPr>
          <p:nvPr>
            <p:ph type="ftr" sz="quarter" idx="11"/>
          </p:nvPr>
        </p:nvSpPr>
        <p:spPr/>
        <p:txBody>
          <a:bodyPr/>
          <a:lstStyle/>
          <a:p>
            <a:pPr algn="r" eaLnBrk="1" latinLnBrk="0" hangingPunct="1"/>
            <a:r>
              <a:rPr kumimoji="0" lang="en-US" sz="1100">
                <a:solidFill>
                  <a:schemeClr val="tx2"/>
                </a:solidFill>
              </a:rPr>
              <a:t>a</a:t>
            </a:r>
          </a:p>
        </p:txBody>
      </p:sp>
      <p:sp>
        <p:nvSpPr>
          <p:cNvPr id="7" name="灯片编号占位符 6"/>
          <p:cNvSpPr>
            <a:spLocks noGrp="1"/>
          </p:cNvSpPr>
          <p:nvPr>
            <p:ph type="sldNum" sz="quarter" idx="12"/>
          </p:nvPr>
        </p:nvSpPr>
        <p:spPr/>
        <p:txBody>
          <a:bodyPr/>
          <a:lstStyle/>
          <a:p>
            <a:pPr algn="l" eaLnBrk="1" latinLnBrk="0" hangingPunct="1"/>
            <a:fld id="{09CEB3EB-F4F2-46F4-8867-D3C68411A9A0}" type="slidenum">
              <a:rPr kumimoji="0" lang="en-US" smtClean="0"/>
              <a:t>‹#›</a:t>
            </a:fld>
            <a:endParaRPr kumimoji="0" lang="en-US" sz="1200">
              <a:solidFill>
                <a:schemeClr val="tx2"/>
              </a:solidFill>
            </a:endParaRPr>
          </a:p>
        </p:txBody>
      </p:sp>
      <p:sp>
        <p:nvSpPr>
          <p:cNvPr id="8" name="直接连接符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接连接符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等腰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内容占位符 11"/>
          <p:cNvSpPr>
            <a:spLocks noGrp="1"/>
          </p:cNvSpPr>
          <p:nvPr>
            <p:ph sz="quarter" idx="1"/>
          </p:nvPr>
        </p:nvSpPr>
        <p:spPr>
          <a:xfrm>
            <a:off x="304800" y="304800"/>
            <a:ext cx="5715000" cy="5715000"/>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zh-CN" altLang="en-US"/>
              <a:t>单击此处编辑母版标题样式</a:t>
            </a:r>
            <a:endParaRPr kumimoji="0" lang="en-US"/>
          </a:p>
        </p:txBody>
      </p:sp>
      <p:sp>
        <p:nvSpPr>
          <p:cNvPr id="3" name="图片占位符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zh-CN" altLang="en-US"/>
              <a:t>单击图标添加图片</a:t>
            </a:r>
            <a:endParaRPr kumimoji="0" lang="en-US"/>
          </a:p>
        </p:txBody>
      </p:sp>
      <p:sp>
        <p:nvSpPr>
          <p:cNvPr id="4" name="文本占位符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zh-CN" altLang="en-US"/>
              <a:t>单击此处编辑母版文本样式</a:t>
            </a:r>
          </a:p>
        </p:txBody>
      </p:sp>
      <p:sp>
        <p:nvSpPr>
          <p:cNvPr id="5" name="日期占位符 4"/>
          <p:cNvSpPr>
            <a:spLocks noGrp="1"/>
          </p:cNvSpPr>
          <p:nvPr>
            <p:ph type="dt" sz="half" idx="10"/>
          </p:nvPr>
        </p:nvSpPr>
        <p:spPr/>
        <p:txBody>
          <a:bodyPr/>
          <a:lstStyle/>
          <a:p>
            <a:fld id="{8F6BCBE8-30B0-4476-8762-9236B142003A}" type="datetimeFigureOut">
              <a:rPr lang="en-US" smtClean="0"/>
              <a:t>12/1/2023</a:t>
            </a:fld>
            <a:endParaRPr lang="en-US" sz="1100">
              <a:solidFill>
                <a:schemeClr val="tx2"/>
              </a:solidFill>
            </a:endParaRPr>
          </a:p>
        </p:txBody>
      </p:sp>
      <p:sp>
        <p:nvSpPr>
          <p:cNvPr id="6" name="页脚占位符 5"/>
          <p:cNvSpPr>
            <a:spLocks noGrp="1"/>
          </p:cNvSpPr>
          <p:nvPr>
            <p:ph type="ftr" sz="quarter" idx="11"/>
          </p:nvPr>
        </p:nvSpPr>
        <p:spPr/>
        <p:txBody>
          <a:bodyPr/>
          <a:lstStyle/>
          <a:p>
            <a:pPr algn="r" eaLnBrk="1" latinLnBrk="0" hangingPunct="1"/>
            <a:r>
              <a:rPr kumimoji="0" lang="en-US" sz="1100">
                <a:solidFill>
                  <a:schemeClr val="tx2"/>
                </a:solidFill>
              </a:rPr>
              <a:t>a</a:t>
            </a:r>
          </a:p>
        </p:txBody>
      </p:sp>
      <p:sp>
        <p:nvSpPr>
          <p:cNvPr id="7" name="灯片编号占位符 6"/>
          <p:cNvSpPr>
            <a:spLocks noGrp="1"/>
          </p:cNvSpPr>
          <p:nvPr>
            <p:ph type="sldNum" sz="quarter" idx="12"/>
          </p:nvPr>
        </p:nvSpPr>
        <p:spPr/>
        <p:txBody>
          <a:bodyPr/>
          <a:lstStyle/>
          <a:p>
            <a:pPr algn="l" eaLnBrk="1" latinLnBrk="0" hangingPunct="1"/>
            <a:fld id="{09CEB3EB-F4F2-46F4-8867-D3C68411A9A0}" type="slidenum">
              <a:rPr kumimoji="0" lang="en-US" smtClean="0"/>
              <a:t>‹#›</a:t>
            </a:fld>
            <a:endParaRPr kumimoji="0" lang="en-US" sz="1200">
              <a:solidFill>
                <a:schemeClr val="tx2"/>
              </a:solidFill>
            </a:endParaRPr>
          </a:p>
        </p:txBody>
      </p:sp>
      <p:sp>
        <p:nvSpPr>
          <p:cNvPr id="8" name="直接连接符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等腰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标题占位符 21"/>
          <p:cNvSpPr>
            <a:spLocks noGrp="1"/>
          </p:cNvSpPr>
          <p:nvPr>
            <p:ph type="title"/>
          </p:nvPr>
        </p:nvSpPr>
        <p:spPr>
          <a:xfrm>
            <a:off x="457200" y="152400"/>
            <a:ext cx="8229600" cy="990600"/>
          </a:xfrm>
          <a:prstGeom prst="rect">
            <a:avLst/>
          </a:prstGeom>
        </p:spPr>
        <p:txBody>
          <a:bodyPr vert="horz" anchor="b" anchorCtr="0">
            <a:normAutofit/>
          </a:bodyPr>
          <a:lstStyle/>
          <a:p>
            <a:r>
              <a:rPr kumimoji="0" lang="zh-CN" altLang="en-US"/>
              <a:t>单击此处编辑母版标题样式</a:t>
            </a:r>
            <a:endParaRPr kumimoji="0" lang="en-US"/>
          </a:p>
        </p:txBody>
      </p:sp>
      <p:sp>
        <p:nvSpPr>
          <p:cNvPr id="13" name="文本占位符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zh-CN" altLang="en-US"/>
              <a:t>单击此处编辑母版文本样式</a:t>
            </a:r>
          </a:p>
          <a:p>
            <a:pPr lvl="1" eaLnBrk="1" latinLnBrk="0" hangingPunct="1"/>
            <a:r>
              <a:rPr kumimoji="0" lang="zh-CN" altLang="en-US"/>
              <a:t>第二级</a:t>
            </a:r>
          </a:p>
          <a:p>
            <a:pPr lvl="2" eaLnBrk="1" latinLnBrk="0" hangingPunct="1"/>
            <a:r>
              <a:rPr kumimoji="0" lang="zh-CN" altLang="en-US"/>
              <a:t>第三级</a:t>
            </a:r>
          </a:p>
          <a:p>
            <a:pPr lvl="3" eaLnBrk="1" latinLnBrk="0" hangingPunct="1"/>
            <a:r>
              <a:rPr kumimoji="0" lang="zh-CN" altLang="en-US"/>
              <a:t>第四级</a:t>
            </a:r>
          </a:p>
          <a:p>
            <a:pPr lvl="4" eaLnBrk="1" latinLnBrk="0" hangingPunct="1"/>
            <a:r>
              <a:rPr kumimoji="0" lang="zh-CN" altLang="en-US"/>
              <a:t>第五级</a:t>
            </a:r>
            <a:endParaRPr kumimoji="0" lang="en-US"/>
          </a:p>
        </p:txBody>
      </p:sp>
      <p:sp>
        <p:nvSpPr>
          <p:cNvPr id="14" name="日期占位符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rgbClr val="FF8040"/>
                </a:solidFill>
              </a:defRPr>
            </a:lvl1pPr>
          </a:lstStyle>
          <a:p>
            <a:fld id="{ACDF6120-F1F0-4C60-9FE9-39AC71A9C79D}" type="datetimeFigureOut">
              <a:rPr lang="en-US" smtClean="0"/>
              <a:t>12/1/2023</a:t>
            </a:fld>
            <a:endParaRPr lang="en-US"/>
          </a:p>
        </p:txBody>
      </p:sp>
      <p:sp>
        <p:nvSpPr>
          <p:cNvPr id="3" name="页脚占位符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lgn="r" eaLnBrk="1" latinLnBrk="0" hangingPunct="1"/>
            <a:r>
              <a:rPr kumimoji="0" lang="en-US" sz="1400">
                <a:solidFill>
                  <a:schemeClr val="tx2"/>
                </a:solidFill>
              </a:rPr>
              <a:t>a</a:t>
            </a:r>
          </a:p>
        </p:txBody>
      </p:sp>
      <p:sp>
        <p:nvSpPr>
          <p:cNvPr id="23" name="灯片编号占位符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rgbClr val="FF8040"/>
                </a:solidFill>
              </a:defRPr>
            </a:lvl1pPr>
          </a:lstStyle>
          <a:p>
            <a:fld id="{EA7C8D44-3667-46F6-9772-CC52308E2A7F}" type="slidenum">
              <a:rPr lang="en-US" smtClean="0"/>
              <a:t>‹#›</a:t>
            </a:fld>
            <a:endParaRPr lang="en-US" sz="1600"/>
          </a:p>
        </p:txBody>
      </p:sp>
      <p:sp>
        <p:nvSpPr>
          <p:cNvPr id="28" name="直接连接符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接连接符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等腰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8" descr="090927西苑标志定稿"/>
          <p:cNvPicPr>
            <a:picLocks noChangeAspect="1" noChangeArrowheads="1"/>
          </p:cNvPicPr>
          <p:nvPr userDrawn="1"/>
        </p:nvPicPr>
        <p:blipFill>
          <a:blip/>
          <a:stretch>
            <a:fillRect/>
          </a:stretch>
        </p:blipFill>
        <p:spPr bwMode="auto">
          <a:xfrm>
            <a:off x="7858148" y="285728"/>
            <a:ext cx="792163" cy="7604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hf hdr="0" dt="0"/>
  <p:txStyles>
    <p:titleStyle>
      <a:lvl1pPr algn="l" rtl="0" eaLnBrk="1" latinLnBrk="0" hangingPunct="1">
        <a:spcBef>
          <a:spcPct val="0"/>
        </a:spcBef>
        <a:buNone/>
        <a:defRPr kumimoji="0" sz="3200" kern="1200">
          <a:solidFill>
            <a:srgbClr val="FF8040"/>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panose="05040102010807070707"/>
        <a:buChar char=""/>
        <a:defRPr kumimoji="0" sz="2600" kern="1200">
          <a:solidFill>
            <a:srgbClr val="FF8040"/>
          </a:solidFill>
          <a:latin typeface="+mn-lt"/>
          <a:ea typeface="+mn-ea"/>
          <a:cs typeface="+mn-cs"/>
        </a:defRPr>
      </a:lvl1pPr>
      <a:lvl2pPr marL="548640" indent="-274320" algn="l" rtl="0" eaLnBrk="1" latinLnBrk="0" hangingPunct="1">
        <a:spcBef>
          <a:spcPts val="500"/>
        </a:spcBef>
        <a:buClr>
          <a:schemeClr val="accent2"/>
        </a:buClr>
        <a:buSzPct val="76000"/>
        <a:buFont typeface="Wingdings 3" panose="05040102010807070707"/>
        <a:buChar char=""/>
        <a:defRPr kumimoji="0" sz="2300" kern="1200">
          <a:solidFill>
            <a:srgbClr val="FF8040"/>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panose="05040102010807070707"/>
        <a:buChar char=""/>
        <a:defRPr kumimoji="0" sz="2000" kern="1200">
          <a:solidFill>
            <a:srgbClr val="FF8040"/>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panose="05000000000000000000"/>
        <a:buChar char=""/>
        <a:defRPr kumimoji="0" sz="1800" kern="1200">
          <a:solidFill>
            <a:srgbClr val="FF8040"/>
          </a:solidFill>
          <a:latin typeface="+mn-lt"/>
          <a:ea typeface="+mn-ea"/>
          <a:cs typeface="+mn-cs"/>
        </a:defRPr>
      </a:lvl4pPr>
      <a:lvl5pPr marL="1371600" indent="-228600" algn="l" rtl="0" eaLnBrk="1" latinLnBrk="0" hangingPunct="1">
        <a:spcBef>
          <a:spcPts val="300"/>
        </a:spcBef>
        <a:buClr>
          <a:schemeClr val="accent2"/>
        </a:buClr>
        <a:buSzPct val="70000"/>
        <a:buFont typeface="Wingdings" panose="05000000000000000000"/>
        <a:buChar char=""/>
        <a:defRPr kumimoji="0" sz="1600" kern="1200">
          <a:solidFill>
            <a:srgbClr val="FF8040"/>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panose="05040102010807070707"/>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panose="05040102010807070707"/>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panose="05040102010807070707"/>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panose="05040102010807070707"/>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1.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0.jpeg"/><Relationship Id="rId5" Type="http://schemas.openxmlformats.org/officeDocument/2006/relationships/slideLayout" Target="../slideLayouts/slideLayout12.xml"/><Relationship Id="rId4" Type="http://schemas.openxmlformats.org/officeDocument/2006/relationships/tags" Target="../tags/tag1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tags" Target="../tags/tag19.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10" Type="http://schemas.openxmlformats.org/officeDocument/2006/relationships/slideLayout" Target="../slideLayouts/slideLayout12.xml"/><Relationship Id="rId4" Type="http://schemas.openxmlformats.org/officeDocument/2006/relationships/tags" Target="../tags/tag15.xml"/><Relationship Id="rId9" Type="http://schemas.openxmlformats.org/officeDocument/2006/relationships/tags" Target="../tags/tag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475013-F174-40AC-BD3D-6E5DD083B016}"/>
              </a:ext>
            </a:extLst>
          </p:cNvPr>
          <p:cNvSpPr txBox="1">
            <a:spLocks noRot="1" noChangeArrowheads="1"/>
          </p:cNvSpPr>
          <p:nvPr/>
        </p:nvSpPr>
        <p:spPr>
          <a:xfrm>
            <a:off x="2644775" y="1371600"/>
            <a:ext cx="6022975"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defRPr/>
            </a:pPr>
            <a:r>
              <a:rPr lang="zh-CN" altLang="en-US" sz="3600" b="1" kern="0" dirty="0">
                <a:solidFill>
                  <a:srgbClr val="005856"/>
                </a:solidFill>
                <a:ea typeface="华文行楷" panose="02010800040101010101" pitchFamily="2" charset="-122"/>
              </a:rPr>
              <a:t>张宣      主治医师</a:t>
            </a:r>
            <a:endParaRPr lang="zh-CN" altLang="en-US" b="1" kern="0" dirty="0">
              <a:solidFill>
                <a:srgbClr val="005856"/>
              </a:solidFill>
            </a:endParaRPr>
          </a:p>
        </p:txBody>
      </p:sp>
      <p:sp>
        <p:nvSpPr>
          <p:cNvPr id="15363" name="Rectangle 3">
            <a:extLst>
              <a:ext uri="{FF2B5EF4-FFF2-40B4-BE49-F238E27FC236}">
                <a16:creationId xmlns:a16="http://schemas.microsoft.com/office/drawing/2014/main" id="{45D82062-98FE-BF13-A9F1-FA036C54981A}"/>
              </a:ext>
            </a:extLst>
          </p:cNvPr>
          <p:cNvSpPr txBox="1">
            <a:spLocks noRot="1" noChangeArrowheads="1"/>
          </p:cNvSpPr>
          <p:nvPr/>
        </p:nvSpPr>
        <p:spPr bwMode="auto">
          <a:xfrm>
            <a:off x="2892425" y="2100987"/>
            <a:ext cx="6251575" cy="244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50000"/>
              </a:lnSpc>
              <a:buFont typeface="Wingdings" panose="05000000000000000000" pitchFamily="2" charset="2"/>
              <a:buChar char="l"/>
            </a:pPr>
            <a:r>
              <a:rPr lang="zh-CN" altLang="en-US" sz="2000" dirty="0">
                <a:latin typeface="华文行楷" panose="02010800040101010101" pitchFamily="2" charset="-122"/>
                <a:ea typeface="华文行楷" panose="02010800040101010101" pitchFamily="2" charset="-122"/>
              </a:rPr>
              <a:t>硕士研究生</a:t>
            </a:r>
            <a:endParaRPr lang="en-US" altLang="zh-CN" sz="2000" dirty="0">
              <a:latin typeface="华文行楷" panose="02010800040101010101" pitchFamily="2" charset="-122"/>
              <a:ea typeface="华文行楷" panose="02010800040101010101" pitchFamily="2" charset="-122"/>
            </a:endParaRPr>
          </a:p>
          <a:p>
            <a:pPr>
              <a:lnSpc>
                <a:spcPct val="150000"/>
              </a:lnSpc>
              <a:buFont typeface="Wingdings" panose="05000000000000000000" pitchFamily="2" charset="2"/>
              <a:buChar char="l"/>
            </a:pPr>
            <a:r>
              <a:rPr lang="en-US" altLang="zh-CN" sz="2000" dirty="0">
                <a:latin typeface="华文行楷" panose="02010800040101010101" pitchFamily="2" charset="-122"/>
                <a:ea typeface="华文行楷" panose="02010800040101010101" pitchFamily="2" charset="-122"/>
              </a:rPr>
              <a:t>2017</a:t>
            </a:r>
            <a:r>
              <a:rPr lang="zh-CN" altLang="en-US" sz="2000" dirty="0">
                <a:latin typeface="华文行楷" panose="02010800040101010101" pitchFamily="2" charset="-122"/>
                <a:ea typeface="华文行楷" panose="02010800040101010101" pitchFamily="2" charset="-122"/>
              </a:rPr>
              <a:t>年荣获</a:t>
            </a:r>
            <a:r>
              <a:rPr lang="zh-CN" altLang="zh-CN" sz="2000" dirty="0">
                <a:latin typeface="华文行楷" panose="02010800040101010101" pitchFamily="2" charset="-122"/>
                <a:ea typeface="华文行楷" panose="02010800040101010101" pitchFamily="2" charset="-122"/>
              </a:rPr>
              <a:t>“全省癌痛规范化治疗技能大赛</a:t>
            </a:r>
            <a:r>
              <a:rPr lang="zh-CN" altLang="en-US" sz="2000" dirty="0">
                <a:latin typeface="华文行楷" panose="02010800040101010101" pitchFamily="2" charset="-122"/>
                <a:ea typeface="华文行楷" panose="02010800040101010101" pitchFamily="2" charset="-122"/>
              </a:rPr>
              <a:t>一等奖</a:t>
            </a:r>
            <a:r>
              <a:rPr lang="zh-CN" altLang="zh-CN" sz="2000" dirty="0">
                <a:latin typeface="华文行楷" panose="02010800040101010101" pitchFamily="2" charset="-122"/>
                <a:ea typeface="华文行楷" panose="02010800040101010101" pitchFamily="2" charset="-122"/>
              </a:rPr>
              <a:t>”</a:t>
            </a:r>
            <a:r>
              <a:rPr lang="zh-CN" altLang="en-US" sz="2000" dirty="0">
                <a:latin typeface="华文行楷" panose="02010800040101010101" pitchFamily="2" charset="-122"/>
                <a:ea typeface="华文行楷" panose="02010800040101010101" pitchFamily="2" charset="-122"/>
              </a:rPr>
              <a:t>，并获“甘肃省技术标兵”称号</a:t>
            </a:r>
            <a:endParaRPr lang="en-US" altLang="zh-CN" sz="2000" dirty="0">
              <a:latin typeface="华文行楷" panose="02010800040101010101" pitchFamily="2" charset="-122"/>
              <a:ea typeface="华文行楷" panose="02010800040101010101" pitchFamily="2" charset="-122"/>
            </a:endParaRPr>
          </a:p>
          <a:p>
            <a:pPr>
              <a:lnSpc>
                <a:spcPct val="150000"/>
              </a:lnSpc>
              <a:buFont typeface="Wingdings" panose="05000000000000000000" pitchFamily="2" charset="2"/>
              <a:buChar char="l"/>
            </a:pPr>
            <a:r>
              <a:rPr lang="zh-CN" altLang="en-US" sz="2000" dirty="0">
                <a:latin typeface="华文行楷" panose="02010800040101010101" pitchFamily="2" charset="-122"/>
                <a:ea typeface="华文行楷" panose="02010800040101010101" pitchFamily="2" charset="-122"/>
              </a:rPr>
              <a:t>熟练掌握肺癌、胃癌等常见恶性肿瘤的诊断及治</a:t>
            </a:r>
            <a:endParaRPr lang="en-US" altLang="zh-CN" sz="2000" dirty="0">
              <a:latin typeface="华文行楷" panose="02010800040101010101" pitchFamily="2" charset="-122"/>
              <a:ea typeface="华文行楷" panose="02010800040101010101" pitchFamily="2" charset="-122"/>
            </a:endParaRPr>
          </a:p>
          <a:p>
            <a:pPr>
              <a:lnSpc>
                <a:spcPct val="150000"/>
              </a:lnSpc>
              <a:buFont typeface="Wingdings" panose="05000000000000000000" pitchFamily="2" charset="2"/>
              <a:buChar char="l"/>
            </a:pPr>
            <a:r>
              <a:rPr lang="zh-CN" altLang="en-US" sz="2000" dirty="0">
                <a:latin typeface="华文行楷" panose="02010800040101010101" pitchFamily="2" charset="-122"/>
                <a:ea typeface="华文行楷" panose="02010800040101010101" pitchFamily="2" charset="-122"/>
              </a:rPr>
              <a:t>参与国家及省部级课题</a:t>
            </a:r>
            <a:r>
              <a:rPr lang="en-US" altLang="zh-CN" sz="2000" dirty="0">
                <a:latin typeface="华文行楷" panose="02010800040101010101" pitchFamily="2" charset="-122"/>
                <a:ea typeface="华文行楷" panose="02010800040101010101" pitchFamily="2" charset="-122"/>
              </a:rPr>
              <a:t>6</a:t>
            </a:r>
            <a:r>
              <a:rPr lang="zh-CN" altLang="en-US" sz="2000" dirty="0">
                <a:latin typeface="华文行楷" panose="02010800040101010101" pitchFamily="2" charset="-122"/>
                <a:ea typeface="华文行楷" panose="02010800040101010101" pitchFamily="2" charset="-122"/>
              </a:rPr>
              <a:t>项，发表学术论文</a:t>
            </a:r>
            <a:r>
              <a:rPr lang="en-US" altLang="zh-CN" sz="2000" dirty="0">
                <a:latin typeface="华文行楷" panose="02010800040101010101" pitchFamily="2" charset="-122"/>
                <a:ea typeface="华文行楷" panose="02010800040101010101" pitchFamily="2" charset="-122"/>
              </a:rPr>
              <a:t>5</a:t>
            </a:r>
            <a:r>
              <a:rPr lang="zh-CN" altLang="en-US" sz="2000" dirty="0">
                <a:latin typeface="华文行楷" panose="02010800040101010101" pitchFamily="2" charset="-122"/>
                <a:ea typeface="华文行楷" panose="02010800040101010101" pitchFamily="2" charset="-122"/>
              </a:rPr>
              <a:t>篇，其中</a:t>
            </a:r>
            <a:r>
              <a:rPr lang="en-US" altLang="zh-CN" sz="2000" dirty="0">
                <a:latin typeface="华文行楷" panose="02010800040101010101" pitchFamily="2" charset="-122"/>
                <a:ea typeface="华文行楷" panose="02010800040101010101" pitchFamily="2" charset="-122"/>
              </a:rPr>
              <a:t>CSCD</a:t>
            </a:r>
            <a:r>
              <a:rPr lang="zh-CN" altLang="en-US" sz="2000" dirty="0">
                <a:latin typeface="华文行楷" panose="02010800040101010101" pitchFamily="2" charset="-122"/>
                <a:ea typeface="华文行楷" panose="02010800040101010101" pitchFamily="2" charset="-122"/>
              </a:rPr>
              <a:t>论文</a:t>
            </a:r>
            <a:r>
              <a:rPr lang="en-US" altLang="zh-CN" sz="2000" dirty="0">
                <a:latin typeface="华文行楷" panose="02010800040101010101" pitchFamily="2" charset="-122"/>
                <a:ea typeface="华文行楷" panose="02010800040101010101" pitchFamily="2" charset="-122"/>
              </a:rPr>
              <a:t>2</a:t>
            </a:r>
            <a:r>
              <a:rPr lang="zh-CN" altLang="en-US" sz="2000" dirty="0">
                <a:latin typeface="华文行楷" panose="02010800040101010101" pitchFamily="2" charset="-122"/>
                <a:ea typeface="华文行楷" panose="02010800040101010101" pitchFamily="2" charset="-122"/>
              </a:rPr>
              <a:t>篇</a:t>
            </a:r>
          </a:p>
        </p:txBody>
      </p:sp>
      <p:pic>
        <p:nvPicPr>
          <p:cNvPr id="4" name="图片 3" descr="穿着白色衬衫的人&#10;&#10;描述已自动生成">
            <a:extLst>
              <a:ext uri="{FF2B5EF4-FFF2-40B4-BE49-F238E27FC236}">
                <a16:creationId xmlns:a16="http://schemas.microsoft.com/office/drawing/2014/main" id="{D4918D71-4EA4-402E-A08F-540C730D98C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409" r="5890"/>
          <a:stretch/>
        </p:blipFill>
        <p:spPr>
          <a:xfrm>
            <a:off x="320329" y="1943100"/>
            <a:ext cx="2448271" cy="2791007"/>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395288" y="404813"/>
            <a:ext cx="7541833" cy="701741"/>
          </a:xfrm>
          <a:prstGeom prst="rect">
            <a:avLst/>
          </a:prstGeom>
          <a:noFill/>
          <a:ln w="9525">
            <a:noFill/>
            <a:miter lim="800000"/>
          </a:ln>
        </p:spPr>
        <p:txBody>
          <a:bodyPr wrap="square">
            <a:spAutoFit/>
          </a:bodyPr>
          <a:lstStyle/>
          <a:p>
            <a:r>
              <a:rPr lang="zh-CN" altLang="en-US" sz="4000" b="1">
                <a:solidFill>
                  <a:srgbClr val="FF8040"/>
                </a:solidFill>
                <a:latin typeface="Calibri" panose="020F0502020204030204" pitchFamily="34" charset="0"/>
                <a:ea typeface="华文楷体" panose="02010600040101010101" charset="-122"/>
              </a:rPr>
              <a:t>结直肠癌中医治疗优势人群特点</a:t>
            </a:r>
          </a:p>
        </p:txBody>
      </p:sp>
      <p:graphicFrame>
        <p:nvGraphicFramePr>
          <p:cNvPr id="5" name="图示 4"/>
          <p:cNvGraphicFramePr/>
          <p:nvPr/>
        </p:nvGraphicFramePr>
        <p:xfrm>
          <a:off x="683568" y="1571612"/>
          <a:ext cx="7817522"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灯片编号占位符 5"/>
          <p:cNvSpPr>
            <a:spLocks noGrp="1"/>
          </p:cNvSpPr>
          <p:nvPr>
            <p:ph type="sldNum" sz="quarter" idx="12"/>
          </p:nvPr>
        </p:nvSpPr>
        <p:spPr/>
        <p:txBody>
          <a:bodyPr/>
          <a:lstStyle/>
          <a:p>
            <a:pPr algn="l" eaLnBrk="1" latinLnBrk="0" hangingPunct="1"/>
            <a:fld id="{5903A78E-D15B-4A7B-9D69-B0CE16EC452D}" type="slidenum">
              <a:rPr kumimoji="0" lang="en-US" smtClean="0"/>
              <a:t>10</a:t>
            </a:fld>
            <a:endParaRPr kumimoji="0" lang="en-US" sz="1200">
              <a:solidFill>
                <a:schemeClr val="tx2"/>
              </a:solidFill>
            </a:endParaRPr>
          </a:p>
        </p:txBody>
      </p:sp>
      <p:sp>
        <p:nvSpPr>
          <p:cNvPr id="9" name="页脚占位符 4"/>
          <p:cNvSpPr>
            <a:spLocks noGrp="1"/>
          </p:cNvSpPr>
          <p:nvPr>
            <p:ph type="ftr" sz="quarter" idx="11"/>
          </p:nvPr>
        </p:nvSpPr>
        <p:spPr/>
        <p:txBody>
          <a:bodyPr/>
          <a:lstStyle/>
          <a:p>
            <a:pPr algn="r" eaLnBrk="1" latinLnBrk="0" hangingPunct="1"/>
            <a:r>
              <a:rPr kumimoji="0" lang="en-US" sz="1100">
                <a:solidFill>
                  <a:schemeClr val="tx2"/>
                </a:solidFill>
              </a:rPr>
              <a:t>a</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childTnLst>
                                    <p:set>
                                      <p:cBhvr>
                                        <p:cTn id="11" dur="1" fill="hold">
                                          <p:stCondLst>
                                            <p:cond delay="0"/>
                                          </p:stCondLst>
                                        </p:cTn>
                                        <p:tgtEl>
                                          <p:spTgt spid="5">
                                            <p:graphicEl>
                                              <a:dgm id="{E2C0E744-E674-4939-A729-ECF0B370C959}"/>
                                            </p:graphicEl>
                                          </p:spTgt>
                                        </p:tgtEl>
                                        <p:attrNameLst>
                                          <p:attrName>style.visibility</p:attrName>
                                        </p:attrNameLst>
                                      </p:cBhvr>
                                      <p:to>
                                        <p:strVal val="visible"/>
                                      </p:to>
                                    </p:set>
                                    <p:anim calcmode="lin" valueType="num">
                                      <p:cBhvr additive="base">
                                        <p:cTn id="12" dur="500" fill="hold"/>
                                        <p:tgtEl>
                                          <p:spTgt spid="5">
                                            <p:graphicEl>
                                              <a:dgm id="{E2C0E744-E674-4939-A729-ECF0B370C959}"/>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graphicEl>
                                              <a:dgm id="{E2C0E744-E674-4939-A729-ECF0B370C959}"/>
                                            </p:graphic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childTnLst>
                                    <p:set>
                                      <p:cBhvr>
                                        <p:cTn id="17" dur="1" fill="hold">
                                          <p:stCondLst>
                                            <p:cond delay="0"/>
                                          </p:stCondLst>
                                        </p:cTn>
                                        <p:tgtEl>
                                          <p:spTgt spid="5">
                                            <p:graphicEl>
                                              <a:dgm id="{FC2CB65A-799F-4025-B6B1-CA4EAB31CE5F}"/>
                                            </p:graphicEl>
                                          </p:spTgt>
                                        </p:tgtEl>
                                        <p:attrNameLst>
                                          <p:attrName>style.visibility</p:attrName>
                                        </p:attrNameLst>
                                      </p:cBhvr>
                                      <p:to>
                                        <p:strVal val="visible"/>
                                      </p:to>
                                    </p:set>
                                    <p:anim calcmode="lin" valueType="num">
                                      <p:cBhvr additive="base">
                                        <p:cTn id="18" dur="500" fill="hold"/>
                                        <p:tgtEl>
                                          <p:spTgt spid="5">
                                            <p:graphicEl>
                                              <a:dgm id="{FC2CB65A-799F-4025-B6B1-CA4EAB31CE5F}"/>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graphicEl>
                                              <a:dgm id="{FC2CB65A-799F-4025-B6B1-CA4EAB31CE5F}"/>
                                            </p:graphicEl>
                                          </p:spTgt>
                                        </p:tgtEl>
                                        <p:attrNameLst>
                                          <p:attrName>ppt_y</p:attrName>
                                        </p:attrNameLst>
                                      </p:cBhvr>
                                      <p:tavLst>
                                        <p:tav tm="0">
                                          <p:val>
                                            <p:strVal val="0-#ppt_h/2"/>
                                          </p:val>
                                        </p:tav>
                                        <p:tav tm="100000">
                                          <p:val>
                                            <p:strVal val="#ppt_y"/>
                                          </p:val>
                                        </p:tav>
                                      </p:tavLst>
                                    </p:anim>
                                  </p:childTnLst>
                                </p:cTn>
                              </p:par>
                              <p:par>
                                <p:cTn id="20" presetID="2" presetClass="entr" presetSubtype="1" fill="hold" nodeType="withEffect">
                                  <p:childTnLst>
                                    <p:set>
                                      <p:cBhvr>
                                        <p:cTn id="21" dur="1" fill="hold">
                                          <p:stCondLst>
                                            <p:cond delay="0"/>
                                          </p:stCondLst>
                                        </p:cTn>
                                        <p:tgtEl>
                                          <p:spTgt spid="5">
                                            <p:graphicEl>
                                              <a:dgm id="{AA613A7C-2087-4D34-86C5-77470CE02EED}"/>
                                            </p:graphicEl>
                                          </p:spTgt>
                                        </p:tgtEl>
                                        <p:attrNameLst>
                                          <p:attrName>style.visibility</p:attrName>
                                        </p:attrNameLst>
                                      </p:cBhvr>
                                      <p:to>
                                        <p:strVal val="visible"/>
                                      </p:to>
                                    </p:set>
                                    <p:anim calcmode="lin" valueType="num">
                                      <p:cBhvr additive="base">
                                        <p:cTn id="22" dur="500" fill="hold"/>
                                        <p:tgtEl>
                                          <p:spTgt spid="5">
                                            <p:graphicEl>
                                              <a:dgm id="{AA613A7C-2087-4D34-86C5-77470CE02EED}"/>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graphicEl>
                                              <a:dgm id="{AA613A7C-2087-4D34-86C5-77470CE02EED}"/>
                                            </p:graphicEl>
                                          </p:spTgt>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nodeType="clickEffect">
                                  <p:childTnLst>
                                    <p:set>
                                      <p:cBhvr>
                                        <p:cTn id="27" dur="1" fill="hold">
                                          <p:stCondLst>
                                            <p:cond delay="0"/>
                                          </p:stCondLst>
                                        </p:cTn>
                                        <p:tgtEl>
                                          <p:spTgt spid="5">
                                            <p:graphicEl>
                                              <a:dgm id="{56E1E4F9-45D6-4257-B90D-F49EEBA662F7}"/>
                                            </p:graphicEl>
                                          </p:spTgt>
                                        </p:tgtEl>
                                        <p:attrNameLst>
                                          <p:attrName>style.visibility</p:attrName>
                                        </p:attrNameLst>
                                      </p:cBhvr>
                                      <p:to>
                                        <p:strVal val="visible"/>
                                      </p:to>
                                    </p:set>
                                    <p:anim calcmode="lin" valueType="num">
                                      <p:cBhvr additive="base">
                                        <p:cTn id="28" dur="500" fill="hold"/>
                                        <p:tgtEl>
                                          <p:spTgt spid="5">
                                            <p:graphicEl>
                                              <a:dgm id="{56E1E4F9-45D6-4257-B90D-F49EEBA662F7}"/>
                                            </p:graphic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graphicEl>
                                              <a:dgm id="{56E1E4F9-45D6-4257-B90D-F49EEBA662F7}"/>
                                            </p:graphicEl>
                                          </p:spTgt>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childTnLst>
                                    <p:set>
                                      <p:cBhvr>
                                        <p:cTn id="31" dur="1" fill="hold">
                                          <p:stCondLst>
                                            <p:cond delay="0"/>
                                          </p:stCondLst>
                                        </p:cTn>
                                        <p:tgtEl>
                                          <p:spTgt spid="5">
                                            <p:graphicEl>
                                              <a:dgm id="{73024B0C-D7D9-4D40-9871-B40E52867B90}"/>
                                            </p:graphicEl>
                                          </p:spTgt>
                                        </p:tgtEl>
                                        <p:attrNameLst>
                                          <p:attrName>style.visibility</p:attrName>
                                        </p:attrNameLst>
                                      </p:cBhvr>
                                      <p:to>
                                        <p:strVal val="visible"/>
                                      </p:to>
                                    </p:set>
                                    <p:anim calcmode="lin" valueType="num">
                                      <p:cBhvr additive="base">
                                        <p:cTn id="32" dur="500" fill="hold"/>
                                        <p:tgtEl>
                                          <p:spTgt spid="5">
                                            <p:graphicEl>
                                              <a:dgm id="{73024B0C-D7D9-4D40-9871-B40E52867B90}"/>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graphicEl>
                                              <a:dgm id="{73024B0C-D7D9-4D40-9871-B40E52867B90}"/>
                                            </p:graphicEl>
                                          </p:spTgt>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childTnLst>
                                    <p:set>
                                      <p:cBhvr>
                                        <p:cTn id="37" dur="1" fill="hold">
                                          <p:stCondLst>
                                            <p:cond delay="0"/>
                                          </p:stCondLst>
                                        </p:cTn>
                                        <p:tgtEl>
                                          <p:spTgt spid="5">
                                            <p:graphicEl>
                                              <a:dgm id="{BCA4331C-83FF-46AF-9804-8A036CE54750}"/>
                                            </p:graphicEl>
                                          </p:spTgt>
                                        </p:tgtEl>
                                        <p:attrNameLst>
                                          <p:attrName>style.visibility</p:attrName>
                                        </p:attrNameLst>
                                      </p:cBhvr>
                                      <p:to>
                                        <p:strVal val="visible"/>
                                      </p:to>
                                    </p:set>
                                    <p:anim calcmode="lin" valueType="num">
                                      <p:cBhvr additive="base">
                                        <p:cTn id="38" dur="500" fill="hold"/>
                                        <p:tgtEl>
                                          <p:spTgt spid="5">
                                            <p:graphicEl>
                                              <a:dgm id="{BCA4331C-83FF-46AF-9804-8A036CE54750}"/>
                                            </p:graphic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graphicEl>
                                              <a:dgm id="{BCA4331C-83FF-46AF-9804-8A036CE54750}"/>
                                            </p:graphicEl>
                                          </p:spTgt>
                                        </p:tgtEl>
                                        <p:attrNameLst>
                                          <p:attrName>ppt_y</p:attrName>
                                        </p:attrNameLst>
                                      </p:cBhvr>
                                      <p:tavLst>
                                        <p:tav tm="0">
                                          <p:val>
                                            <p:strVal val="0-#ppt_h/2"/>
                                          </p:val>
                                        </p:tav>
                                        <p:tav tm="100000">
                                          <p:val>
                                            <p:strVal val="#ppt_y"/>
                                          </p:val>
                                        </p:tav>
                                      </p:tavLst>
                                    </p:anim>
                                  </p:childTnLst>
                                </p:cTn>
                              </p:par>
                              <p:par>
                                <p:cTn id="40" presetID="2" presetClass="entr" presetSubtype="1" fill="hold" nodeType="withEffect">
                                  <p:childTnLst>
                                    <p:set>
                                      <p:cBhvr>
                                        <p:cTn id="41" dur="1" fill="hold">
                                          <p:stCondLst>
                                            <p:cond delay="0"/>
                                          </p:stCondLst>
                                        </p:cTn>
                                        <p:tgtEl>
                                          <p:spTgt spid="5">
                                            <p:graphicEl>
                                              <a:dgm id="{FA05168E-E1D5-4F36-8DF3-C7BB81C4E16E}"/>
                                            </p:graphicEl>
                                          </p:spTgt>
                                        </p:tgtEl>
                                        <p:attrNameLst>
                                          <p:attrName>style.visibility</p:attrName>
                                        </p:attrNameLst>
                                      </p:cBhvr>
                                      <p:to>
                                        <p:strVal val="visible"/>
                                      </p:to>
                                    </p:set>
                                    <p:anim calcmode="lin" valueType="num">
                                      <p:cBhvr additive="base">
                                        <p:cTn id="42" dur="500" fill="hold"/>
                                        <p:tgtEl>
                                          <p:spTgt spid="5">
                                            <p:graphicEl>
                                              <a:dgm id="{FA05168E-E1D5-4F36-8DF3-C7BB81C4E16E}"/>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graphicEl>
                                              <a:dgm id="{FA05168E-E1D5-4F36-8DF3-C7BB81C4E16E}"/>
                                            </p:graphicEl>
                                          </p:spTgt>
                                        </p:tgtEl>
                                        <p:attrNameLst>
                                          <p:attrName>ppt_y</p:attrName>
                                        </p:attrNameLst>
                                      </p:cBhvr>
                                      <p:tavLst>
                                        <p:tav tm="0">
                                          <p:val>
                                            <p:strVal val="0-#ppt_h/2"/>
                                          </p:val>
                                        </p:tav>
                                        <p:tav tm="100000">
                                          <p:val>
                                            <p:strVal val="#ppt_y"/>
                                          </p:val>
                                        </p:tav>
                                      </p:tavLst>
                                    </p:anim>
                                  </p:childTnLst>
                                </p:cTn>
                              </p:par>
                              <p:par>
                                <p:cTn id="44" presetID="2" presetClass="entr" presetSubtype="1" fill="hold" nodeType="withEffect">
                                  <p:childTnLst>
                                    <p:set>
                                      <p:cBhvr>
                                        <p:cTn id="45" dur="1" fill="hold">
                                          <p:stCondLst>
                                            <p:cond delay="0"/>
                                          </p:stCondLst>
                                        </p:cTn>
                                        <p:tgtEl>
                                          <p:spTgt spid="5">
                                            <p:graphicEl>
                                              <a:dgm id="{25103D14-2401-4CA1-95C6-66FE32F49EF3}"/>
                                            </p:graphicEl>
                                          </p:spTgt>
                                        </p:tgtEl>
                                        <p:attrNameLst>
                                          <p:attrName>style.visibility</p:attrName>
                                        </p:attrNameLst>
                                      </p:cBhvr>
                                      <p:to>
                                        <p:strVal val="visible"/>
                                      </p:to>
                                    </p:set>
                                    <p:anim calcmode="lin" valueType="num">
                                      <p:cBhvr additive="base">
                                        <p:cTn id="46" dur="500" fill="hold"/>
                                        <p:tgtEl>
                                          <p:spTgt spid="5">
                                            <p:graphicEl>
                                              <a:dgm id="{25103D14-2401-4CA1-95C6-66FE32F49EF3}"/>
                                            </p:graphicEl>
                                          </p:spTgt>
                                        </p:tgtEl>
                                        <p:attrNameLst>
                                          <p:attrName>ppt_x</p:attrName>
                                        </p:attrNameLst>
                                      </p:cBhvr>
                                      <p:tavLst>
                                        <p:tav tm="0">
                                          <p:val>
                                            <p:strVal val="#ppt_x"/>
                                          </p:val>
                                        </p:tav>
                                        <p:tav tm="100000">
                                          <p:val>
                                            <p:strVal val="#ppt_x"/>
                                          </p:val>
                                        </p:tav>
                                      </p:tavLst>
                                    </p:anim>
                                    <p:anim calcmode="lin" valueType="num">
                                      <p:cBhvr additive="base">
                                        <p:cTn id="47" dur="500" fill="hold"/>
                                        <p:tgtEl>
                                          <p:spTgt spid="5">
                                            <p:graphicEl>
                                              <a:dgm id="{25103D14-2401-4CA1-95C6-66FE32F49EF3}"/>
                                            </p:graphicEl>
                                          </p:spTgt>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1" fill="hold" nodeType="clickEffect">
                                  <p:childTnLst>
                                    <p:set>
                                      <p:cBhvr>
                                        <p:cTn id="51" dur="1" fill="hold">
                                          <p:stCondLst>
                                            <p:cond delay="0"/>
                                          </p:stCondLst>
                                        </p:cTn>
                                        <p:tgtEl>
                                          <p:spTgt spid="5">
                                            <p:graphicEl>
                                              <a:dgm id="{AF7DC6E4-62A9-4540-B320-AAD91BD54D1D}"/>
                                            </p:graphicEl>
                                          </p:spTgt>
                                        </p:tgtEl>
                                        <p:attrNameLst>
                                          <p:attrName>style.visibility</p:attrName>
                                        </p:attrNameLst>
                                      </p:cBhvr>
                                      <p:to>
                                        <p:strVal val="visible"/>
                                      </p:to>
                                    </p:set>
                                    <p:anim calcmode="lin" valueType="num">
                                      <p:cBhvr additive="base">
                                        <p:cTn id="52" dur="500" fill="hold"/>
                                        <p:tgtEl>
                                          <p:spTgt spid="5">
                                            <p:graphicEl>
                                              <a:dgm id="{AF7DC6E4-62A9-4540-B320-AAD91BD54D1D}"/>
                                            </p:graphic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graphicEl>
                                              <a:dgm id="{AF7DC6E4-62A9-4540-B320-AAD91BD54D1D}"/>
                                            </p:graphicEl>
                                          </p:spTgt>
                                        </p:tgtEl>
                                        <p:attrNameLst>
                                          <p:attrName>ppt_y</p:attrName>
                                        </p:attrNameLst>
                                      </p:cBhvr>
                                      <p:tavLst>
                                        <p:tav tm="0">
                                          <p:val>
                                            <p:strVal val="0-#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1" fill="hold" nodeType="clickEffect">
                                  <p:childTnLst>
                                    <p:set>
                                      <p:cBhvr>
                                        <p:cTn id="57" dur="1" fill="hold">
                                          <p:stCondLst>
                                            <p:cond delay="0"/>
                                          </p:stCondLst>
                                        </p:cTn>
                                        <p:tgtEl>
                                          <p:spTgt spid="5">
                                            <p:graphicEl>
                                              <a:dgm id="{CC285181-D85E-4A79-A3C2-80D032E02B97}"/>
                                            </p:graphicEl>
                                          </p:spTgt>
                                        </p:tgtEl>
                                        <p:attrNameLst>
                                          <p:attrName>style.visibility</p:attrName>
                                        </p:attrNameLst>
                                      </p:cBhvr>
                                      <p:to>
                                        <p:strVal val="visible"/>
                                      </p:to>
                                    </p:set>
                                    <p:anim calcmode="lin" valueType="num">
                                      <p:cBhvr additive="base">
                                        <p:cTn id="58" dur="500" fill="hold"/>
                                        <p:tgtEl>
                                          <p:spTgt spid="5">
                                            <p:graphicEl>
                                              <a:dgm id="{CC285181-D85E-4A79-A3C2-80D032E02B97}"/>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5">
                                            <p:graphicEl>
                                              <a:dgm id="{CC285181-D85E-4A79-A3C2-80D032E02B97}"/>
                                            </p:graphicEl>
                                          </p:spTgt>
                                        </p:tgtEl>
                                        <p:attrNameLst>
                                          <p:attrName>ppt_y</p:attrName>
                                        </p:attrNameLst>
                                      </p:cBhvr>
                                      <p:tavLst>
                                        <p:tav tm="0">
                                          <p:val>
                                            <p:strVal val="0-#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1" fill="hold" nodeType="clickEffect">
                                  <p:childTnLst>
                                    <p:set>
                                      <p:cBhvr>
                                        <p:cTn id="63" dur="1" fill="hold">
                                          <p:stCondLst>
                                            <p:cond delay="0"/>
                                          </p:stCondLst>
                                        </p:cTn>
                                        <p:tgtEl>
                                          <p:spTgt spid="5">
                                            <p:graphicEl>
                                              <a:dgm id="{67A16637-2D65-4F36-86DE-5C898FB65575}"/>
                                            </p:graphicEl>
                                          </p:spTgt>
                                        </p:tgtEl>
                                        <p:attrNameLst>
                                          <p:attrName>style.visibility</p:attrName>
                                        </p:attrNameLst>
                                      </p:cBhvr>
                                      <p:to>
                                        <p:strVal val="visible"/>
                                      </p:to>
                                    </p:set>
                                    <p:anim calcmode="lin" valueType="num">
                                      <p:cBhvr additive="base">
                                        <p:cTn id="64" dur="500" fill="hold"/>
                                        <p:tgtEl>
                                          <p:spTgt spid="5">
                                            <p:graphicEl>
                                              <a:dgm id="{67A16637-2D65-4F36-86DE-5C898FB65575}"/>
                                            </p:graphicEl>
                                          </p:spTgt>
                                        </p:tgtEl>
                                        <p:attrNameLst>
                                          <p:attrName>ppt_x</p:attrName>
                                        </p:attrNameLst>
                                      </p:cBhvr>
                                      <p:tavLst>
                                        <p:tav tm="0">
                                          <p:val>
                                            <p:strVal val="#ppt_x"/>
                                          </p:val>
                                        </p:tav>
                                        <p:tav tm="100000">
                                          <p:val>
                                            <p:strVal val="#ppt_x"/>
                                          </p:val>
                                        </p:tav>
                                      </p:tavLst>
                                    </p:anim>
                                    <p:anim calcmode="lin" valueType="num">
                                      <p:cBhvr additive="base">
                                        <p:cTn id="65" dur="500" fill="hold"/>
                                        <p:tgtEl>
                                          <p:spTgt spid="5">
                                            <p:graphicEl>
                                              <a:dgm id="{67A16637-2D65-4F36-86DE-5C898FB65575}"/>
                                            </p:graphicEl>
                                          </p:spTgt>
                                        </p:tgtEl>
                                        <p:attrNameLst>
                                          <p:attrName>ppt_y</p:attrName>
                                        </p:attrNameLst>
                                      </p:cBhvr>
                                      <p:tavLst>
                                        <p:tav tm="0">
                                          <p:val>
                                            <p:strVal val="0-#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1" fill="hold" nodeType="clickEffect">
                                  <p:childTnLst>
                                    <p:set>
                                      <p:cBhvr>
                                        <p:cTn id="69" dur="1" fill="hold">
                                          <p:stCondLst>
                                            <p:cond delay="0"/>
                                          </p:stCondLst>
                                        </p:cTn>
                                        <p:tgtEl>
                                          <p:spTgt spid="5">
                                            <p:graphicEl>
                                              <a:dgm id="{11AC0BBA-5CF6-4725-84F4-078D6CF20EB1}"/>
                                            </p:graphicEl>
                                          </p:spTgt>
                                        </p:tgtEl>
                                        <p:attrNameLst>
                                          <p:attrName>style.visibility</p:attrName>
                                        </p:attrNameLst>
                                      </p:cBhvr>
                                      <p:to>
                                        <p:strVal val="visible"/>
                                      </p:to>
                                    </p:set>
                                    <p:anim calcmode="lin" valueType="num">
                                      <p:cBhvr additive="base">
                                        <p:cTn id="70" dur="500" fill="hold"/>
                                        <p:tgtEl>
                                          <p:spTgt spid="5">
                                            <p:graphicEl>
                                              <a:dgm id="{11AC0BBA-5CF6-4725-84F4-078D6CF20EB1}"/>
                                            </p:graphicEl>
                                          </p:spTgt>
                                        </p:tgtEl>
                                        <p:attrNameLst>
                                          <p:attrName>ppt_x</p:attrName>
                                        </p:attrNameLst>
                                      </p:cBhvr>
                                      <p:tavLst>
                                        <p:tav tm="0">
                                          <p:val>
                                            <p:strVal val="#ppt_x"/>
                                          </p:val>
                                        </p:tav>
                                        <p:tav tm="100000">
                                          <p:val>
                                            <p:strVal val="#ppt_x"/>
                                          </p:val>
                                        </p:tav>
                                      </p:tavLst>
                                    </p:anim>
                                    <p:anim calcmode="lin" valueType="num">
                                      <p:cBhvr additive="base">
                                        <p:cTn id="71" dur="500" fill="hold"/>
                                        <p:tgtEl>
                                          <p:spTgt spid="5">
                                            <p:graphicEl>
                                              <a:dgm id="{11AC0BBA-5CF6-4725-84F4-078D6CF20EB1}"/>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p:nvPr>
        </p:nvSpPr>
        <p:spPr>
          <a:xfrm>
            <a:off x="457200" y="274638"/>
            <a:ext cx="8229600" cy="850900"/>
          </a:xfrm>
        </p:spPr>
        <p:txBody>
          <a:bodyPr/>
          <a:lstStyle/>
          <a:p>
            <a:pPr algn="l"/>
            <a:r>
              <a:rPr lang="zh-CN" altLang="en-US" sz="4000" b="1">
                <a:latin typeface="+mn-ea"/>
                <a:ea typeface="华文楷体" panose="02010600040101010101" charset="-122"/>
              </a:rPr>
              <a:t>中医治疗方式</a:t>
            </a:r>
          </a:p>
        </p:txBody>
      </p:sp>
      <p:graphicFrame>
        <p:nvGraphicFramePr>
          <p:cNvPr id="4" name="内容占位符 3"/>
          <p:cNvGraphicFramePr>
            <a:graphicFrameLocks noGrp="1"/>
          </p:cNvGraphicFramePr>
          <p:nvPr>
            <p:ph idx="1"/>
          </p:nvPr>
        </p:nvGraphicFramePr>
        <p:xfrm>
          <a:off x="251520" y="1412776"/>
          <a:ext cx="8686800" cy="4421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628" name="灯片编号占位符 5"/>
          <p:cNvSpPr>
            <a:spLocks noGrp="1"/>
          </p:cNvSpPr>
          <p:nvPr>
            <p:ph type="sldNum" sz="quarter" idx="12"/>
          </p:nvPr>
        </p:nvSpPr>
        <p:spPr/>
        <p:txBody>
          <a:bodyPr/>
          <a:lstStyle/>
          <a:p>
            <a:pPr algn="l" eaLnBrk="1" latinLnBrk="0" hangingPunct="1"/>
            <a:fld id="{93E92306-C611-445D-A2EB-61984B44AA16}" type="slidenum">
              <a:rPr kumimoji="0" lang="en-US" smtClean="0"/>
              <a:t>11</a:t>
            </a:fld>
            <a:endParaRPr kumimoji="0" lang="en-US" sz="1200">
              <a:solidFill>
                <a:schemeClr val="tx2"/>
              </a:solidFill>
            </a:endParaRPr>
          </a:p>
        </p:txBody>
      </p:sp>
      <p:sp>
        <p:nvSpPr>
          <p:cNvPr id="26629" name="页脚占位符 4"/>
          <p:cNvSpPr>
            <a:spLocks noGrp="1"/>
          </p:cNvSpPr>
          <p:nvPr>
            <p:ph type="ftr" sz="quarter" idx="11"/>
          </p:nvPr>
        </p:nvSpPr>
        <p:spPr/>
        <p:txBody>
          <a:bodyPr/>
          <a:lstStyle/>
          <a:p>
            <a:pPr algn="r" eaLnBrk="1" latinLnBrk="0" hangingPunct="1"/>
            <a:r>
              <a:rPr kumimoji="0" lang="en-US" sz="1100">
                <a:solidFill>
                  <a:schemeClr val="tx2"/>
                </a:solidFill>
              </a:rPr>
              <a:t>a</a:t>
            </a:r>
          </a:p>
        </p:txBody>
      </p:sp>
      <p:sp>
        <p:nvSpPr>
          <p:cNvPr id="2" name="矩形 1"/>
          <p:cNvSpPr/>
          <p:nvPr/>
        </p:nvSpPr>
        <p:spPr>
          <a:xfrm>
            <a:off x="7308304" y="188640"/>
            <a:ext cx="1584176" cy="8640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457200" y="274638"/>
            <a:ext cx="7043758" cy="796908"/>
          </a:xfrm>
          <a:scene3d>
            <a:camera prst="orthographicFront"/>
            <a:lightRig rig="freezing" dir="t"/>
          </a:scene3d>
          <a:sp3d prstMaterial="dkEdge">
            <a:bevelT prst="angle"/>
          </a:sp3d>
        </p:spPr>
        <p:style>
          <a:lnRef idx="1">
            <a:schemeClr val="accent5"/>
          </a:lnRef>
          <a:fillRef idx="2">
            <a:schemeClr val="accent5"/>
          </a:fillRef>
          <a:effectRef idx="1">
            <a:schemeClr val="accent5"/>
          </a:effectRef>
          <a:fontRef idx="minor">
            <a:schemeClr val="dk1"/>
          </a:fontRef>
        </p:style>
        <p:txBody>
          <a:bodyPr lIns="84664" tIns="42332" rIns="84664" bIns="42332">
            <a:noAutofit/>
          </a:bodyPr>
          <a:lstStyle/>
          <a:p>
            <a:pPr defTabSz="914400">
              <a:defRPr/>
            </a:pPr>
            <a:r>
              <a:rPr lang="zh-CN" altLang="en-US" sz="4000" b="1" spc="50">
                <a:ln w="12700" cmpd="sng">
                  <a:solidFill>
                    <a:schemeClr val="accent6">
                      <a:satMod val="120000"/>
                      <a:shade val="80000"/>
                    </a:schemeClr>
                  </a:solidFill>
                  <a:prstDash val="solid"/>
                </a:ln>
                <a:solidFill>
                  <a:srgbClr val="FF8040"/>
                </a:solidFill>
                <a:effectLst>
                  <a:glow rad="53100">
                    <a:schemeClr val="accent6">
                      <a:satMod val="180000"/>
                      <a:alpha val="30000"/>
                    </a:schemeClr>
                  </a:glow>
                </a:effectLst>
                <a:latin typeface="华文行楷" panose="02010800040101010101" pitchFamily="2" charset="-122"/>
                <a:ea typeface="华文楷体" panose="02010600040101010101" charset="-122"/>
              </a:rPr>
              <a:t>结直肠癌病因病机 的探讨</a:t>
            </a:r>
          </a:p>
        </p:txBody>
      </p:sp>
      <p:graphicFrame>
        <p:nvGraphicFramePr>
          <p:cNvPr id="13" name="图示 12"/>
          <p:cNvGraphicFramePr/>
          <p:nvPr/>
        </p:nvGraphicFramePr>
        <p:xfrm>
          <a:off x="428596" y="1428736"/>
          <a:ext cx="8286808"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6" name="灯片编号占位符 4"/>
          <p:cNvSpPr>
            <a:spLocks noGrp="1"/>
          </p:cNvSpPr>
          <p:nvPr>
            <p:ph type="sldNum" sz="quarter" idx="12"/>
          </p:nvPr>
        </p:nvSpPr>
        <p:spPr/>
        <p:txBody>
          <a:bodyPr/>
          <a:lstStyle/>
          <a:p>
            <a:pPr algn="l" eaLnBrk="1" latinLnBrk="0" hangingPunct="1"/>
            <a:fld id="{D08DF090-6A34-49E1-8EBA-59F9BB770E3F}" type="slidenum">
              <a:rPr kumimoji="0" lang="en-US" smtClean="0"/>
              <a:t>12</a:t>
            </a:fld>
            <a:endParaRPr kumimoji="0" lang="en-US" sz="1200">
              <a:solidFill>
                <a:schemeClr val="tx2"/>
              </a:solidFill>
            </a:endParaRPr>
          </a:p>
        </p:txBody>
      </p:sp>
      <p:sp>
        <p:nvSpPr>
          <p:cNvPr id="22537" name="页脚占位符 3"/>
          <p:cNvSpPr>
            <a:spLocks noGrp="1"/>
          </p:cNvSpPr>
          <p:nvPr>
            <p:ph type="ftr" sz="quarter" idx="11"/>
          </p:nvPr>
        </p:nvSpPr>
        <p:spPr/>
        <p:txBody>
          <a:bodyPr/>
          <a:lstStyle/>
          <a:p>
            <a:pPr algn="r" eaLnBrk="1" latinLnBrk="0" hangingPunct="1"/>
            <a:r>
              <a:rPr kumimoji="0" lang="en-US" sz="1100">
                <a:solidFill>
                  <a:schemeClr val="tx2"/>
                </a:solidFill>
              </a:rPr>
              <a:t>a</a:t>
            </a:r>
          </a:p>
        </p:txBody>
      </p:sp>
      <p:sp>
        <p:nvSpPr>
          <p:cNvPr id="2" name="矩形 1"/>
          <p:cNvSpPr/>
          <p:nvPr/>
        </p:nvSpPr>
        <p:spPr>
          <a:xfrm>
            <a:off x="7740352" y="188640"/>
            <a:ext cx="1080120" cy="8829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457200" y="274638"/>
            <a:ext cx="6543692" cy="796908"/>
          </a:xfrm>
          <a:scene3d>
            <a:camera prst="orthographicFront"/>
            <a:lightRig rig="freezing" dir="t"/>
          </a:scene3d>
          <a:sp3d prstMaterial="dkEdge">
            <a:bevelT prst="angle"/>
          </a:sp3d>
        </p:spPr>
        <p:style>
          <a:lnRef idx="1">
            <a:schemeClr val="accent5"/>
          </a:lnRef>
          <a:fillRef idx="2">
            <a:schemeClr val="accent5"/>
          </a:fillRef>
          <a:effectRef idx="1">
            <a:schemeClr val="accent5"/>
          </a:effectRef>
          <a:fontRef idx="minor">
            <a:schemeClr val="dk1"/>
          </a:fontRef>
        </p:style>
        <p:txBody>
          <a:bodyPr lIns="84664" tIns="42332" rIns="84664" bIns="42332">
            <a:noAutofit/>
          </a:bodyPr>
          <a:lstStyle/>
          <a:p>
            <a:pPr defTabSz="914400">
              <a:defRPr/>
            </a:pPr>
            <a:r>
              <a:rPr lang="zh-CN" altLang="en-US" sz="4000" b="1" spc="50" dirty="0">
                <a:ln w="12700" cmpd="sng">
                  <a:solidFill>
                    <a:schemeClr val="accent6">
                      <a:satMod val="120000"/>
                      <a:shade val="80000"/>
                    </a:schemeClr>
                  </a:solidFill>
                  <a:prstDash val="solid"/>
                </a:ln>
                <a:solidFill>
                  <a:srgbClr val="FF8040"/>
                </a:solidFill>
                <a:effectLst>
                  <a:glow rad="53100">
                    <a:schemeClr val="accent6">
                      <a:satMod val="180000"/>
                      <a:alpha val="30000"/>
                    </a:schemeClr>
                  </a:glow>
                </a:effectLst>
                <a:latin typeface="华文行楷" panose="02010800040101010101" pitchFamily="2" charset="-122"/>
                <a:ea typeface="华文楷体" panose="02010600040101010101" charset="-122"/>
              </a:rPr>
              <a:t>结直肠癌病因病机 的探讨</a:t>
            </a:r>
          </a:p>
        </p:txBody>
      </p:sp>
      <p:grpSp>
        <p:nvGrpSpPr>
          <p:cNvPr id="17" name="组合 16"/>
          <p:cNvGrpSpPr/>
          <p:nvPr/>
        </p:nvGrpSpPr>
        <p:grpSpPr>
          <a:xfrm>
            <a:off x="2259815" y="1412328"/>
            <a:ext cx="6708920" cy="3786212"/>
            <a:chOff x="2195736" y="1391869"/>
            <a:chExt cx="6708920" cy="3786212"/>
          </a:xfrm>
        </p:grpSpPr>
        <p:sp>
          <p:nvSpPr>
            <p:cNvPr id="18" name="箭头: 右 17"/>
            <p:cNvSpPr/>
            <p:nvPr/>
          </p:nvSpPr>
          <p:spPr>
            <a:xfrm>
              <a:off x="2195736" y="1391869"/>
              <a:ext cx="5048489" cy="3786212"/>
            </a:xfrm>
            <a:prstGeom prst="rightArrow">
              <a:avLst>
                <a:gd name="adj1" fmla="val 50000"/>
                <a:gd name="adj2" fmla="val 35510"/>
              </a:avLst>
            </a:pr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dk1">
                <a:hueOff val="0"/>
                <a:satOff val="0"/>
                <a:lumOff val="0"/>
                <a:alphaOff val="0"/>
              </a:schemeClr>
            </a:lnRef>
            <a:fillRef idx="3">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9" name="任意多边形: 形状 18"/>
            <p:cNvSpPr/>
            <p:nvPr/>
          </p:nvSpPr>
          <p:spPr>
            <a:xfrm>
              <a:off x="2412190" y="2376284"/>
              <a:ext cx="1586019" cy="1817381"/>
            </a:xfrm>
            <a:custGeom>
              <a:avLst/>
              <a:gdLst>
                <a:gd name="connsiteX0" fmla="*/ 0 w 1586019"/>
                <a:gd name="connsiteY0" fmla="*/ 264342 h 1817381"/>
                <a:gd name="connsiteX1" fmla="*/ 264342 w 1586019"/>
                <a:gd name="connsiteY1" fmla="*/ 0 h 1817381"/>
                <a:gd name="connsiteX2" fmla="*/ 1321677 w 1586019"/>
                <a:gd name="connsiteY2" fmla="*/ 0 h 1817381"/>
                <a:gd name="connsiteX3" fmla="*/ 1586019 w 1586019"/>
                <a:gd name="connsiteY3" fmla="*/ 264342 h 1817381"/>
                <a:gd name="connsiteX4" fmla="*/ 1586019 w 1586019"/>
                <a:gd name="connsiteY4" fmla="*/ 1553039 h 1817381"/>
                <a:gd name="connsiteX5" fmla="*/ 1321677 w 1586019"/>
                <a:gd name="connsiteY5" fmla="*/ 1817381 h 1817381"/>
                <a:gd name="connsiteX6" fmla="*/ 264342 w 1586019"/>
                <a:gd name="connsiteY6" fmla="*/ 1817381 h 1817381"/>
                <a:gd name="connsiteX7" fmla="*/ 0 w 1586019"/>
                <a:gd name="connsiteY7" fmla="*/ 1553039 h 1817381"/>
                <a:gd name="connsiteX8" fmla="*/ 0 w 1586019"/>
                <a:gd name="connsiteY8" fmla="*/ 264342 h 181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6019" h="1817381">
                  <a:moveTo>
                    <a:pt x="0" y="264342"/>
                  </a:moveTo>
                  <a:cubicBezTo>
                    <a:pt x="0" y="118350"/>
                    <a:pt x="118350" y="0"/>
                    <a:pt x="264342" y="0"/>
                  </a:cubicBezTo>
                  <a:lnTo>
                    <a:pt x="1321677" y="0"/>
                  </a:lnTo>
                  <a:cubicBezTo>
                    <a:pt x="1467669" y="0"/>
                    <a:pt x="1586019" y="118350"/>
                    <a:pt x="1586019" y="264342"/>
                  </a:cubicBezTo>
                  <a:lnTo>
                    <a:pt x="1586019" y="1553039"/>
                  </a:lnTo>
                  <a:cubicBezTo>
                    <a:pt x="1586019" y="1699031"/>
                    <a:pt x="1467669" y="1817381"/>
                    <a:pt x="1321677" y="1817381"/>
                  </a:cubicBezTo>
                  <a:lnTo>
                    <a:pt x="264342" y="1817381"/>
                  </a:lnTo>
                  <a:cubicBezTo>
                    <a:pt x="118350" y="1817381"/>
                    <a:pt x="0" y="1699031"/>
                    <a:pt x="0" y="1553039"/>
                  </a:cubicBezTo>
                  <a:lnTo>
                    <a:pt x="0" y="26434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46003" tIns="146003" rIns="146003" bIns="146003" numCol="1" spcCol="1270" anchor="ctr" anchorCtr="0">
              <a:noAutofit/>
            </a:bodyPr>
            <a:lstStyle/>
            <a:p>
              <a:pPr marL="0" lvl="0" indent="0" algn="ctr" defTabSz="800100">
                <a:lnSpc>
                  <a:spcPct val="90000"/>
                </a:lnSpc>
                <a:spcBef>
                  <a:spcPct val="0"/>
                </a:spcBef>
                <a:spcAft>
                  <a:spcPct val="35000"/>
                </a:spcAft>
                <a:buNone/>
              </a:pPr>
              <a:r>
                <a:rPr lang="zh-CN" sz="1800" b="1" kern="1200" dirty="0">
                  <a:solidFill>
                    <a:srgbClr val="002060"/>
                  </a:solidFill>
                  <a:latin typeface="+mn-ea"/>
                  <a:ea typeface="华文楷体" panose="02010600040101010101" charset="-122"/>
                </a:rPr>
                <a:t>阳</a:t>
              </a:r>
              <a:r>
                <a:rPr lang="zh-CN" altLang="en-US" sz="1800" b="1" kern="1200" dirty="0">
                  <a:solidFill>
                    <a:srgbClr val="002060"/>
                  </a:solidFill>
                  <a:latin typeface="+mn-ea"/>
                  <a:ea typeface="华文楷体" panose="02010600040101010101" charset="-122"/>
                </a:rPr>
                <a:t>气亏</a:t>
              </a:r>
              <a:r>
                <a:rPr lang="zh-CN" sz="1800" b="1" kern="1200" dirty="0">
                  <a:solidFill>
                    <a:srgbClr val="002060"/>
                  </a:solidFill>
                  <a:latin typeface="+mn-ea"/>
                  <a:ea typeface="华文楷体" panose="02010600040101010101" charset="-122"/>
                </a:rPr>
                <a:t>虚</a:t>
              </a:r>
              <a:endParaRPr lang="en-US" altLang="zh-CN" sz="1800" b="1" kern="1200" dirty="0">
                <a:solidFill>
                  <a:srgbClr val="002060"/>
                </a:solidFill>
                <a:latin typeface="+mn-ea"/>
                <a:ea typeface="华文楷体" panose="02010600040101010101" charset="-122"/>
              </a:endParaRPr>
            </a:p>
            <a:p>
              <a:pPr marL="0" lvl="0" indent="0" algn="ctr" defTabSz="800100">
                <a:lnSpc>
                  <a:spcPct val="90000"/>
                </a:lnSpc>
                <a:spcBef>
                  <a:spcPct val="0"/>
                </a:spcBef>
                <a:spcAft>
                  <a:spcPct val="35000"/>
                </a:spcAft>
                <a:buNone/>
              </a:pPr>
              <a:r>
                <a:rPr lang="zh-CN" altLang="en-US" sz="1800" b="1" kern="1200" dirty="0">
                  <a:solidFill>
                    <a:srgbClr val="002060"/>
                  </a:solidFill>
                  <a:latin typeface="+mn-ea"/>
                  <a:ea typeface="华文楷体" panose="02010600040101010101" charset="-122"/>
                </a:rPr>
                <a:t>感受寒邪</a:t>
              </a:r>
              <a:endParaRPr lang="en-US" altLang="zh-CN" sz="1800" b="1" kern="1200" dirty="0">
                <a:solidFill>
                  <a:srgbClr val="002060"/>
                </a:solidFill>
                <a:latin typeface="+mn-ea"/>
                <a:ea typeface="华文楷体" panose="02010600040101010101" charset="-122"/>
              </a:endParaRPr>
            </a:p>
            <a:p>
              <a:pPr marL="0" lvl="0" indent="0" algn="ctr" defTabSz="800100">
                <a:lnSpc>
                  <a:spcPct val="90000"/>
                </a:lnSpc>
                <a:spcBef>
                  <a:spcPct val="0"/>
                </a:spcBef>
                <a:spcAft>
                  <a:spcPct val="35000"/>
                </a:spcAft>
                <a:buNone/>
              </a:pPr>
              <a:r>
                <a:rPr lang="zh-CN" altLang="en-US" sz="1800" b="1" kern="1200" dirty="0">
                  <a:solidFill>
                    <a:srgbClr val="002060"/>
                  </a:solidFill>
                  <a:latin typeface="+mn-ea"/>
                  <a:ea typeface="华文楷体" panose="02010600040101010101" charset="-122"/>
                </a:rPr>
                <a:t>两阴相加</a:t>
              </a:r>
              <a:endParaRPr lang="en-US" altLang="zh-CN" sz="1800" b="1" kern="1200" dirty="0">
                <a:solidFill>
                  <a:srgbClr val="002060"/>
                </a:solidFill>
                <a:latin typeface="+mn-ea"/>
                <a:ea typeface="华文楷体" panose="02010600040101010101" charset="-122"/>
              </a:endParaRPr>
            </a:p>
            <a:p>
              <a:pPr marL="0" lvl="0" indent="0" algn="ctr" defTabSz="800100">
                <a:lnSpc>
                  <a:spcPct val="90000"/>
                </a:lnSpc>
                <a:spcBef>
                  <a:spcPct val="0"/>
                </a:spcBef>
                <a:spcAft>
                  <a:spcPct val="35000"/>
                </a:spcAft>
                <a:buNone/>
              </a:pPr>
              <a:r>
                <a:rPr lang="zh-CN" altLang="en-US" sz="1800" b="1" kern="1200" dirty="0">
                  <a:solidFill>
                    <a:srgbClr val="002060"/>
                  </a:solidFill>
                  <a:latin typeface="+mn-ea"/>
                  <a:ea typeface="华文楷体" panose="02010600040101010101" charset="-122"/>
                </a:rPr>
                <a:t>寒凝气滞</a:t>
              </a:r>
            </a:p>
          </p:txBody>
        </p:sp>
        <p:sp>
          <p:nvSpPr>
            <p:cNvPr id="20" name="任意多边形: 形状 19"/>
            <p:cNvSpPr/>
            <p:nvPr/>
          </p:nvSpPr>
          <p:spPr>
            <a:xfrm>
              <a:off x="4148780" y="2341541"/>
              <a:ext cx="1503339" cy="1807537"/>
            </a:xfrm>
            <a:custGeom>
              <a:avLst/>
              <a:gdLst>
                <a:gd name="connsiteX0" fmla="*/ 0 w 1503339"/>
                <a:gd name="connsiteY0" fmla="*/ 250562 h 1807537"/>
                <a:gd name="connsiteX1" fmla="*/ 250562 w 1503339"/>
                <a:gd name="connsiteY1" fmla="*/ 0 h 1807537"/>
                <a:gd name="connsiteX2" fmla="*/ 1252777 w 1503339"/>
                <a:gd name="connsiteY2" fmla="*/ 0 h 1807537"/>
                <a:gd name="connsiteX3" fmla="*/ 1503339 w 1503339"/>
                <a:gd name="connsiteY3" fmla="*/ 250562 h 1807537"/>
                <a:gd name="connsiteX4" fmla="*/ 1503339 w 1503339"/>
                <a:gd name="connsiteY4" fmla="*/ 1556975 h 1807537"/>
                <a:gd name="connsiteX5" fmla="*/ 1252777 w 1503339"/>
                <a:gd name="connsiteY5" fmla="*/ 1807537 h 1807537"/>
                <a:gd name="connsiteX6" fmla="*/ 250562 w 1503339"/>
                <a:gd name="connsiteY6" fmla="*/ 1807537 h 1807537"/>
                <a:gd name="connsiteX7" fmla="*/ 0 w 1503339"/>
                <a:gd name="connsiteY7" fmla="*/ 1556975 h 1807537"/>
                <a:gd name="connsiteX8" fmla="*/ 0 w 1503339"/>
                <a:gd name="connsiteY8" fmla="*/ 250562 h 1807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3339" h="1807537">
                  <a:moveTo>
                    <a:pt x="0" y="250562"/>
                  </a:moveTo>
                  <a:cubicBezTo>
                    <a:pt x="0" y="112180"/>
                    <a:pt x="112180" y="0"/>
                    <a:pt x="250562" y="0"/>
                  </a:cubicBezTo>
                  <a:lnTo>
                    <a:pt x="1252777" y="0"/>
                  </a:lnTo>
                  <a:cubicBezTo>
                    <a:pt x="1391159" y="0"/>
                    <a:pt x="1503339" y="112180"/>
                    <a:pt x="1503339" y="250562"/>
                  </a:cubicBezTo>
                  <a:lnTo>
                    <a:pt x="1503339" y="1556975"/>
                  </a:lnTo>
                  <a:cubicBezTo>
                    <a:pt x="1503339" y="1695357"/>
                    <a:pt x="1391159" y="1807537"/>
                    <a:pt x="1252777" y="1807537"/>
                  </a:cubicBezTo>
                  <a:lnTo>
                    <a:pt x="250562" y="1807537"/>
                  </a:lnTo>
                  <a:cubicBezTo>
                    <a:pt x="112180" y="1807537"/>
                    <a:pt x="0" y="1695357"/>
                    <a:pt x="0" y="1556975"/>
                  </a:cubicBezTo>
                  <a:lnTo>
                    <a:pt x="0" y="25056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4271745"/>
                <a:satOff val="12481"/>
                <a:lumOff val="-2352"/>
                <a:alphaOff val="0"/>
              </a:schemeClr>
            </a:fillRef>
            <a:effectRef idx="2">
              <a:schemeClr val="accent2">
                <a:hueOff val="-4271745"/>
                <a:satOff val="12481"/>
                <a:lumOff val="-2352"/>
                <a:alphaOff val="0"/>
              </a:schemeClr>
            </a:effectRef>
            <a:fontRef idx="minor">
              <a:schemeClr val="lt1"/>
            </a:fontRef>
          </p:style>
          <p:txBody>
            <a:bodyPr spcFirstLastPara="0" vert="horz" wrap="square" lIns="149587" tIns="149587" rIns="149587" bIns="149587"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chemeClr val="tx1"/>
                  </a:solidFill>
                  <a:latin typeface="+mn-ea"/>
                  <a:ea typeface="华文楷体" panose="02010600040101010101" charset="-122"/>
                </a:rPr>
                <a:t>饮食不节</a:t>
              </a:r>
              <a:endParaRPr lang="en-US" altLang="zh-CN" sz="2000" b="1" kern="1200" dirty="0">
                <a:solidFill>
                  <a:schemeClr val="tx1"/>
                </a:solidFill>
                <a:latin typeface="+mn-ea"/>
                <a:ea typeface="华文楷体" panose="02010600040101010101" charset="-122"/>
              </a:endParaRPr>
            </a:p>
            <a:p>
              <a:pPr marL="0" lvl="0" indent="0" algn="ctr" defTabSz="889000">
                <a:lnSpc>
                  <a:spcPct val="90000"/>
                </a:lnSpc>
                <a:spcBef>
                  <a:spcPct val="0"/>
                </a:spcBef>
                <a:spcAft>
                  <a:spcPct val="35000"/>
                </a:spcAft>
                <a:buNone/>
              </a:pPr>
              <a:r>
                <a:rPr lang="zh-CN" altLang="en-US" sz="2000" b="1" kern="1200" dirty="0">
                  <a:solidFill>
                    <a:schemeClr val="tx1"/>
                  </a:solidFill>
                  <a:latin typeface="+mn-ea"/>
                  <a:ea typeface="华文楷体" panose="02010600040101010101" charset="-122"/>
                </a:rPr>
                <a:t>脾胃虚弱</a:t>
              </a:r>
              <a:endParaRPr lang="en-US" altLang="zh-CN" sz="2000" b="1" kern="1200" dirty="0">
                <a:solidFill>
                  <a:schemeClr val="tx1"/>
                </a:solidFill>
                <a:latin typeface="+mn-ea"/>
                <a:ea typeface="华文楷体" panose="02010600040101010101" charset="-122"/>
              </a:endParaRPr>
            </a:p>
            <a:p>
              <a:pPr marL="0" lvl="0" indent="0" algn="ctr" defTabSz="889000">
                <a:lnSpc>
                  <a:spcPct val="90000"/>
                </a:lnSpc>
                <a:spcBef>
                  <a:spcPct val="0"/>
                </a:spcBef>
                <a:spcAft>
                  <a:spcPct val="35000"/>
                </a:spcAft>
                <a:buNone/>
              </a:pPr>
              <a:r>
                <a:rPr lang="zh-CN" altLang="en-US" sz="2000" b="1" kern="1200" dirty="0">
                  <a:solidFill>
                    <a:schemeClr val="tx1"/>
                  </a:solidFill>
                  <a:latin typeface="+mn-ea"/>
                  <a:ea typeface="华文楷体" panose="02010600040101010101" charset="-122"/>
                </a:rPr>
                <a:t>湿浊内生</a:t>
              </a:r>
              <a:endParaRPr lang="en-US" altLang="zh-CN" sz="2000" b="1" kern="1200" dirty="0">
                <a:solidFill>
                  <a:schemeClr val="tx1"/>
                </a:solidFill>
                <a:latin typeface="+mn-ea"/>
                <a:ea typeface="华文楷体" panose="02010600040101010101" charset="-122"/>
              </a:endParaRPr>
            </a:p>
            <a:p>
              <a:pPr marL="0" lvl="0" indent="0" algn="ctr" defTabSz="889000">
                <a:lnSpc>
                  <a:spcPct val="90000"/>
                </a:lnSpc>
                <a:spcBef>
                  <a:spcPct val="0"/>
                </a:spcBef>
                <a:spcAft>
                  <a:spcPct val="35000"/>
                </a:spcAft>
                <a:buNone/>
              </a:pPr>
              <a:r>
                <a:rPr lang="zh-CN" altLang="en-US" sz="2000" b="1" kern="1200" dirty="0">
                  <a:solidFill>
                    <a:schemeClr val="tx1"/>
                  </a:solidFill>
                  <a:latin typeface="+mn-ea"/>
                  <a:ea typeface="华文楷体" panose="02010600040101010101" charset="-122"/>
                </a:rPr>
                <a:t>化瘀化热</a:t>
              </a:r>
            </a:p>
          </p:txBody>
        </p:sp>
        <p:sp>
          <p:nvSpPr>
            <p:cNvPr id="21" name="任意多边形: 形状 20"/>
            <p:cNvSpPr/>
            <p:nvPr/>
          </p:nvSpPr>
          <p:spPr>
            <a:xfrm>
              <a:off x="7318637" y="2455247"/>
              <a:ext cx="1586019" cy="1817381"/>
            </a:xfrm>
            <a:custGeom>
              <a:avLst/>
              <a:gdLst>
                <a:gd name="connsiteX0" fmla="*/ 0 w 1586019"/>
                <a:gd name="connsiteY0" fmla="*/ 264342 h 1817381"/>
                <a:gd name="connsiteX1" fmla="*/ 264342 w 1586019"/>
                <a:gd name="connsiteY1" fmla="*/ 0 h 1817381"/>
                <a:gd name="connsiteX2" fmla="*/ 1321677 w 1586019"/>
                <a:gd name="connsiteY2" fmla="*/ 0 h 1817381"/>
                <a:gd name="connsiteX3" fmla="*/ 1586019 w 1586019"/>
                <a:gd name="connsiteY3" fmla="*/ 264342 h 1817381"/>
                <a:gd name="connsiteX4" fmla="*/ 1586019 w 1586019"/>
                <a:gd name="connsiteY4" fmla="*/ 1553039 h 1817381"/>
                <a:gd name="connsiteX5" fmla="*/ 1321677 w 1586019"/>
                <a:gd name="connsiteY5" fmla="*/ 1817381 h 1817381"/>
                <a:gd name="connsiteX6" fmla="*/ 264342 w 1586019"/>
                <a:gd name="connsiteY6" fmla="*/ 1817381 h 1817381"/>
                <a:gd name="connsiteX7" fmla="*/ 0 w 1586019"/>
                <a:gd name="connsiteY7" fmla="*/ 1553039 h 1817381"/>
                <a:gd name="connsiteX8" fmla="*/ 0 w 1586019"/>
                <a:gd name="connsiteY8" fmla="*/ 264342 h 181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6019" h="1817381">
                  <a:moveTo>
                    <a:pt x="0" y="264342"/>
                  </a:moveTo>
                  <a:cubicBezTo>
                    <a:pt x="0" y="118350"/>
                    <a:pt x="118350" y="0"/>
                    <a:pt x="264342" y="0"/>
                  </a:cubicBezTo>
                  <a:lnTo>
                    <a:pt x="1321677" y="0"/>
                  </a:lnTo>
                  <a:cubicBezTo>
                    <a:pt x="1467669" y="0"/>
                    <a:pt x="1586019" y="118350"/>
                    <a:pt x="1586019" y="264342"/>
                  </a:cubicBezTo>
                  <a:lnTo>
                    <a:pt x="1586019" y="1553039"/>
                  </a:lnTo>
                  <a:cubicBezTo>
                    <a:pt x="1586019" y="1699031"/>
                    <a:pt x="1467669" y="1817381"/>
                    <a:pt x="1321677" y="1817381"/>
                  </a:cubicBezTo>
                  <a:lnTo>
                    <a:pt x="264342" y="1817381"/>
                  </a:lnTo>
                  <a:cubicBezTo>
                    <a:pt x="118350" y="1817381"/>
                    <a:pt x="0" y="1699031"/>
                    <a:pt x="0" y="1553039"/>
                  </a:cubicBezTo>
                  <a:lnTo>
                    <a:pt x="0" y="26434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8543491"/>
                <a:satOff val="24962"/>
                <a:lumOff val="-4705"/>
                <a:alphaOff val="0"/>
              </a:schemeClr>
            </a:fillRef>
            <a:effectRef idx="2">
              <a:schemeClr val="accent2">
                <a:hueOff val="-8543491"/>
                <a:satOff val="24962"/>
                <a:lumOff val="-4705"/>
                <a:alphaOff val="0"/>
              </a:schemeClr>
            </a:effectRef>
            <a:fontRef idx="minor">
              <a:schemeClr val="lt1"/>
            </a:fontRef>
          </p:style>
          <p:txBody>
            <a:bodyPr spcFirstLastPara="0" vert="horz" wrap="square" lIns="184103" tIns="184103" rIns="184103" bIns="184103" numCol="1" spcCol="1270" anchor="ctr" anchorCtr="0">
              <a:noAutofit/>
            </a:bodyPr>
            <a:lstStyle/>
            <a:p>
              <a:pPr marL="0" lvl="0" indent="0" algn="ctr" defTabSz="1244600">
                <a:lnSpc>
                  <a:spcPct val="90000"/>
                </a:lnSpc>
                <a:spcBef>
                  <a:spcPct val="0"/>
                </a:spcBef>
                <a:spcAft>
                  <a:spcPct val="35000"/>
                </a:spcAft>
                <a:buNone/>
              </a:pPr>
              <a:r>
                <a:rPr lang="zh-CN" altLang="en-US" sz="2800" b="1" kern="1200">
                  <a:solidFill>
                    <a:srgbClr val="002060"/>
                  </a:solidFill>
                  <a:latin typeface="+mn-ea"/>
                  <a:ea typeface="华文楷体" panose="02010600040101010101" charset="-122"/>
                </a:rPr>
                <a:t>形成</a:t>
              </a:r>
              <a:endParaRPr lang="en-US" altLang="zh-CN" sz="2800" b="1" kern="1200">
                <a:solidFill>
                  <a:srgbClr val="002060"/>
                </a:solidFill>
                <a:latin typeface="+mn-ea"/>
                <a:ea typeface="华文楷体" panose="02010600040101010101" charset="-122"/>
              </a:endParaRPr>
            </a:p>
            <a:p>
              <a:pPr marL="0" lvl="0" indent="0" algn="ctr" defTabSz="1244600">
                <a:lnSpc>
                  <a:spcPct val="90000"/>
                </a:lnSpc>
                <a:spcBef>
                  <a:spcPct val="0"/>
                </a:spcBef>
                <a:spcAft>
                  <a:spcPct val="35000"/>
                </a:spcAft>
                <a:buNone/>
              </a:pPr>
              <a:r>
                <a:rPr lang="zh-CN" altLang="en-US" sz="2800" b="1" kern="1200">
                  <a:solidFill>
                    <a:srgbClr val="002060"/>
                  </a:solidFill>
                  <a:latin typeface="+mn-ea"/>
                  <a:ea typeface="华文楷体" panose="02010600040101010101" charset="-122"/>
                </a:rPr>
                <a:t>肠癌</a:t>
              </a:r>
            </a:p>
          </p:txBody>
        </p:sp>
      </p:grpSp>
      <p:sp>
        <p:nvSpPr>
          <p:cNvPr id="6" name="圆角矩形 5"/>
          <p:cNvSpPr/>
          <p:nvPr/>
        </p:nvSpPr>
        <p:spPr>
          <a:xfrm>
            <a:off x="302154" y="2249815"/>
            <a:ext cx="1311911" cy="498929"/>
          </a:xfrm>
          <a:prstGeom prst="roundRect">
            <a:avLst/>
          </a:prstGeom>
        </p:spPr>
        <p:style>
          <a:lnRef idx="1">
            <a:schemeClr val="accent1"/>
          </a:lnRef>
          <a:fillRef idx="3">
            <a:schemeClr val="accent1"/>
          </a:fillRef>
          <a:effectRef idx="2">
            <a:schemeClr val="accent1"/>
          </a:effectRef>
          <a:fontRef idx="minor">
            <a:schemeClr val="lt1"/>
          </a:fontRef>
        </p:style>
        <p:txBody>
          <a:bodyPr lIns="91418" tIns="45709" rIns="91418" bIns="45709" anchor="ctr"/>
          <a:lstStyle/>
          <a:p>
            <a:pPr>
              <a:defRPr/>
            </a:pPr>
            <a:r>
              <a:rPr lang="zh-CN" altLang="en-US" b="1" dirty="0">
                <a:solidFill>
                  <a:srgbClr val="FF8040"/>
                </a:solidFill>
                <a:ea typeface="华文楷体" panose="02010600040101010101" charset="-122"/>
              </a:rPr>
              <a:t>正气亏虚</a:t>
            </a:r>
          </a:p>
        </p:txBody>
      </p:sp>
      <p:sp>
        <p:nvSpPr>
          <p:cNvPr id="9" name="圆角矩形 8"/>
          <p:cNvSpPr/>
          <p:nvPr/>
        </p:nvSpPr>
        <p:spPr>
          <a:xfrm>
            <a:off x="256145" y="3830156"/>
            <a:ext cx="1357920" cy="500441"/>
          </a:xfrm>
          <a:prstGeom prst="roundRect">
            <a:avLst/>
          </a:prstGeom>
        </p:spPr>
        <p:style>
          <a:lnRef idx="1">
            <a:schemeClr val="accent1"/>
          </a:lnRef>
          <a:fillRef idx="3">
            <a:schemeClr val="accent1"/>
          </a:fillRef>
          <a:effectRef idx="2">
            <a:schemeClr val="accent1"/>
          </a:effectRef>
          <a:fontRef idx="minor">
            <a:schemeClr val="lt1"/>
          </a:fontRef>
        </p:style>
        <p:txBody>
          <a:bodyPr lIns="91418" tIns="45709" rIns="91418" bIns="45709" anchor="ctr"/>
          <a:lstStyle/>
          <a:p>
            <a:pPr>
              <a:defRPr/>
            </a:pPr>
            <a:r>
              <a:rPr lang="zh-CN" altLang="en-US" b="1" dirty="0">
                <a:solidFill>
                  <a:srgbClr val="FF8040"/>
                </a:solidFill>
                <a:ea typeface="华文楷体" panose="02010600040101010101" charset="-122"/>
              </a:rPr>
              <a:t>邪气内侵</a:t>
            </a:r>
          </a:p>
        </p:txBody>
      </p:sp>
      <p:sp>
        <p:nvSpPr>
          <p:cNvPr id="10" name="右大括号 9"/>
          <p:cNvSpPr/>
          <p:nvPr/>
        </p:nvSpPr>
        <p:spPr>
          <a:xfrm>
            <a:off x="1691680" y="2276863"/>
            <a:ext cx="509663" cy="2016224"/>
          </a:xfrm>
          <a:prstGeom prst="rightBrace">
            <a:avLst>
              <a:gd name="adj1" fmla="val 18656"/>
              <a:gd name="adj2" fmla="val 50018"/>
            </a:avLst>
          </a:prstGeom>
          <a:solidFill>
            <a:srgbClr val="FFC000"/>
          </a:solidFill>
          <a:ln>
            <a:solidFill>
              <a:srgbClr val="FFC000"/>
            </a:solidFill>
          </a:ln>
        </p:spPr>
        <p:style>
          <a:lnRef idx="1">
            <a:schemeClr val="accent1"/>
          </a:lnRef>
          <a:fillRef idx="0">
            <a:schemeClr val="accent1"/>
          </a:fillRef>
          <a:effectRef idx="0">
            <a:schemeClr val="accent1"/>
          </a:effectRef>
          <a:fontRef idx="minor">
            <a:schemeClr val="tx1"/>
          </a:fontRef>
        </p:style>
        <p:txBody>
          <a:bodyPr lIns="91418" tIns="45709" rIns="91418" bIns="45709" anchor="ctr"/>
          <a:lstStyle/>
          <a:p>
            <a:pPr>
              <a:defRPr/>
            </a:pPr>
            <a:endParaRPr lang="zh-CN" altLang="en-US">
              <a:ea typeface="华文楷体" panose="02010600040101010101" charset="-122"/>
            </a:endParaRPr>
          </a:p>
        </p:txBody>
      </p:sp>
      <p:sp>
        <p:nvSpPr>
          <p:cNvPr id="14" name="灯片编号占位符 4"/>
          <p:cNvSpPr>
            <a:spLocks noGrp="1"/>
          </p:cNvSpPr>
          <p:nvPr>
            <p:ph type="sldNum" sz="quarter" idx="12"/>
          </p:nvPr>
        </p:nvSpPr>
        <p:spPr/>
        <p:txBody>
          <a:bodyPr/>
          <a:lstStyle/>
          <a:p>
            <a:pPr algn="l" eaLnBrk="1" latinLnBrk="0" hangingPunct="1"/>
            <a:fld id="{362C7CFB-ED2A-4C61-B10D-82D6388C92E7}" type="slidenum">
              <a:rPr kumimoji="0" lang="en-US" smtClean="0"/>
              <a:t>13</a:t>
            </a:fld>
            <a:endParaRPr kumimoji="0" lang="en-US" sz="1200">
              <a:solidFill>
                <a:schemeClr val="tx2"/>
              </a:solidFill>
            </a:endParaRPr>
          </a:p>
        </p:txBody>
      </p:sp>
      <p:sp>
        <p:nvSpPr>
          <p:cNvPr id="15" name="页脚占位符 3"/>
          <p:cNvSpPr>
            <a:spLocks noGrp="1"/>
          </p:cNvSpPr>
          <p:nvPr>
            <p:ph type="ftr" sz="quarter" idx="11"/>
          </p:nvPr>
        </p:nvSpPr>
        <p:spPr/>
        <p:txBody>
          <a:bodyPr/>
          <a:lstStyle/>
          <a:p>
            <a:pPr algn="r" eaLnBrk="1" latinLnBrk="0" hangingPunct="1"/>
            <a:r>
              <a:rPr kumimoji="0" lang="en-US" sz="1100">
                <a:solidFill>
                  <a:schemeClr val="tx2"/>
                </a:solidFill>
              </a:rPr>
              <a:t>a</a:t>
            </a:r>
          </a:p>
        </p:txBody>
      </p:sp>
      <p:sp>
        <p:nvSpPr>
          <p:cNvPr id="2" name="矩形 1"/>
          <p:cNvSpPr/>
          <p:nvPr/>
        </p:nvSpPr>
        <p:spPr>
          <a:xfrm>
            <a:off x="7668344" y="188640"/>
            <a:ext cx="1224136" cy="8829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625128" y="2629827"/>
            <a:ext cx="288032" cy="1200329"/>
          </a:xfrm>
          <a:prstGeom prst="rect">
            <a:avLst/>
          </a:prstGeom>
          <a:noFill/>
        </p:spPr>
        <p:txBody>
          <a:bodyPr wrap="square" rtlCol="0">
            <a:spAutoFit/>
          </a:bodyPr>
          <a:lstStyle/>
          <a:p>
            <a:r>
              <a:rPr lang="zh-CN" altLang="en-US" dirty="0"/>
              <a:t>阴阳失衡</a:t>
            </a:r>
          </a:p>
        </p:txBody>
      </p:sp>
      <p:sp>
        <p:nvSpPr>
          <p:cNvPr id="22" name="文本框 21"/>
          <p:cNvSpPr txBox="1"/>
          <p:nvPr/>
        </p:nvSpPr>
        <p:spPr>
          <a:xfrm>
            <a:off x="6187824" y="2629827"/>
            <a:ext cx="432048" cy="1384995"/>
          </a:xfrm>
          <a:prstGeom prst="rect">
            <a:avLst/>
          </a:prstGeom>
          <a:noFill/>
        </p:spPr>
        <p:txBody>
          <a:bodyPr wrap="square" rtlCol="0">
            <a:spAutoFit/>
          </a:bodyPr>
          <a:lstStyle/>
          <a:p>
            <a:r>
              <a:rPr lang="zh-CN" altLang="en-US" sz="2800" dirty="0"/>
              <a:t>湿</a:t>
            </a:r>
            <a:endParaRPr lang="en-US" altLang="zh-CN" sz="2800" dirty="0"/>
          </a:p>
          <a:p>
            <a:r>
              <a:rPr lang="zh-CN" altLang="en-US" sz="2800" dirty="0"/>
              <a:t>毒</a:t>
            </a:r>
            <a:endParaRPr lang="en-US" altLang="zh-CN" sz="2800" dirty="0"/>
          </a:p>
          <a:p>
            <a:r>
              <a:rPr lang="zh-CN" altLang="en-US" sz="2800" dirty="0"/>
              <a:t>瘀</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5"/>
          <p:cNvSpPr txBox="1">
            <a:spLocks noChangeArrowheads="1"/>
          </p:cNvSpPr>
          <p:nvPr/>
        </p:nvSpPr>
        <p:spPr bwMode="auto">
          <a:xfrm>
            <a:off x="971550" y="357166"/>
            <a:ext cx="5854198" cy="701741"/>
          </a:xfrm>
          <a:prstGeom prst="rect">
            <a:avLst/>
          </a:prstGeom>
          <a:noFill/>
          <a:ln w="9525">
            <a:noFill/>
            <a:miter lim="800000"/>
          </a:ln>
        </p:spPr>
        <p:txBody>
          <a:bodyPr>
            <a:spAutoFit/>
          </a:bodyPr>
          <a:lstStyle/>
          <a:p>
            <a:r>
              <a:rPr lang="zh-CN" altLang="en-US" sz="4000" b="1">
                <a:solidFill>
                  <a:srgbClr val="FF8040"/>
                </a:solidFill>
                <a:latin typeface="隶书" panose="02010509060101010101" pitchFamily="49" charset="-122"/>
                <a:ea typeface="华文楷体" panose="02010600040101010101" charset="-122"/>
              </a:rPr>
              <a:t>结直肠癌病机探讨</a:t>
            </a:r>
          </a:p>
        </p:txBody>
      </p:sp>
      <p:graphicFrame>
        <p:nvGraphicFramePr>
          <p:cNvPr id="7" name="图示 6"/>
          <p:cNvGraphicFramePr/>
          <p:nvPr/>
        </p:nvGraphicFramePr>
        <p:xfrm>
          <a:off x="1524000" y="2003612"/>
          <a:ext cx="6096000" cy="4208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844" name="灯片编号占位符 5"/>
          <p:cNvSpPr>
            <a:spLocks noGrp="1"/>
          </p:cNvSpPr>
          <p:nvPr>
            <p:ph type="sldNum" sz="quarter" idx="12"/>
          </p:nvPr>
        </p:nvSpPr>
        <p:spPr/>
        <p:txBody>
          <a:bodyPr/>
          <a:lstStyle/>
          <a:p>
            <a:pPr algn="l" eaLnBrk="1" latinLnBrk="0" hangingPunct="1"/>
            <a:fld id="{1485172A-41E1-4054-97BD-C0B22AA5D548}" type="slidenum">
              <a:rPr kumimoji="0" lang="en-US" smtClean="0"/>
              <a:t>14</a:t>
            </a:fld>
            <a:endParaRPr kumimoji="0" lang="en-US" sz="1200">
              <a:solidFill>
                <a:schemeClr val="tx2"/>
              </a:solidFill>
            </a:endParaRPr>
          </a:p>
        </p:txBody>
      </p:sp>
      <p:sp>
        <p:nvSpPr>
          <p:cNvPr id="35845" name="页脚占位符 4"/>
          <p:cNvSpPr>
            <a:spLocks noGrp="1"/>
          </p:cNvSpPr>
          <p:nvPr>
            <p:ph type="ftr" sz="quarter" idx="11"/>
          </p:nvPr>
        </p:nvSpPr>
        <p:spPr/>
        <p:txBody>
          <a:bodyPr/>
          <a:lstStyle/>
          <a:p>
            <a:pPr algn="r" eaLnBrk="1" latinLnBrk="0" hangingPunct="1"/>
            <a:r>
              <a:rPr kumimoji="0" lang="en-US" sz="1100">
                <a:solidFill>
                  <a:schemeClr val="tx2"/>
                </a:solidFill>
              </a:rPr>
              <a:t>a</a:t>
            </a:r>
          </a:p>
        </p:txBody>
      </p:sp>
      <p:sp>
        <p:nvSpPr>
          <p:cNvPr id="2" name="矩形 1"/>
          <p:cNvSpPr/>
          <p:nvPr/>
        </p:nvSpPr>
        <p:spPr>
          <a:xfrm>
            <a:off x="7452320" y="260648"/>
            <a:ext cx="1584176" cy="7982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childTnLst>
                                    <p:set>
                                      <p:cBhvr>
                                        <p:cTn id="6" dur="1" fill="hold">
                                          <p:stCondLst>
                                            <p:cond delay="0"/>
                                          </p:stCondLst>
                                        </p:cTn>
                                        <p:tgtEl>
                                          <p:spTgt spid="7">
                                            <p:graphicEl>
                                              <a:dgm id="{DB18C284-9AA6-4795-A9AD-4EDF2A1E424D}"/>
                                            </p:graphicEl>
                                          </p:spTgt>
                                        </p:tgtEl>
                                        <p:attrNameLst>
                                          <p:attrName>style.visibility</p:attrName>
                                        </p:attrNameLst>
                                      </p:cBhvr>
                                      <p:to>
                                        <p:strVal val="visible"/>
                                      </p:to>
                                    </p:set>
                                    <p:anim calcmode="lin" valueType="num">
                                      <p:cBhvr additive="base">
                                        <p:cTn id="7" dur="500"/>
                                        <p:tgtEl>
                                          <p:spTgt spid="7">
                                            <p:graphicEl>
                                              <a:dgm id="{DB18C284-9AA6-4795-A9AD-4EDF2A1E424D}"/>
                                            </p:graphicEl>
                                          </p:spTgt>
                                        </p:tgtEl>
                                        <p:attrNameLst>
                                          <p:attrName>ppt_y</p:attrName>
                                        </p:attrNameLst>
                                      </p:cBhvr>
                                      <p:tavLst>
                                        <p:tav tm="0">
                                          <p:val>
                                            <p:strVal val="#ppt_y-#ppt_h*1.125000"/>
                                          </p:val>
                                        </p:tav>
                                        <p:tav tm="100000">
                                          <p:val>
                                            <p:strVal val="#ppt_y"/>
                                          </p:val>
                                        </p:tav>
                                      </p:tavLst>
                                    </p:anim>
                                    <p:animEffect transition="in" filter="wipe(down)">
                                      <p:cBhvr>
                                        <p:cTn id="8" dur="500"/>
                                        <p:tgtEl>
                                          <p:spTgt spid="7">
                                            <p:graphicEl>
                                              <a:dgm id="{DB18C284-9AA6-4795-A9AD-4EDF2A1E424D}"/>
                                            </p:graphicEl>
                                          </p:spTgt>
                                        </p:tgtEl>
                                      </p:cBhvr>
                                    </p:animEffect>
                                  </p:childTnLst>
                                </p:cTn>
                              </p:par>
                              <p:par>
                                <p:cTn id="9" presetID="12" presetClass="entr" presetSubtype="1" fill="hold" nodeType="withEffect">
                                  <p:childTnLst>
                                    <p:set>
                                      <p:cBhvr>
                                        <p:cTn id="10" dur="1" fill="hold">
                                          <p:stCondLst>
                                            <p:cond delay="0"/>
                                          </p:stCondLst>
                                        </p:cTn>
                                        <p:tgtEl>
                                          <p:spTgt spid="7">
                                            <p:graphicEl>
                                              <a:dgm id="{38489668-DCF3-4682-AFEB-9ADC13E1A75A}"/>
                                            </p:graphicEl>
                                          </p:spTgt>
                                        </p:tgtEl>
                                        <p:attrNameLst>
                                          <p:attrName>style.visibility</p:attrName>
                                        </p:attrNameLst>
                                      </p:cBhvr>
                                      <p:to>
                                        <p:strVal val="visible"/>
                                      </p:to>
                                    </p:set>
                                    <p:anim calcmode="lin" valueType="num">
                                      <p:cBhvr additive="base">
                                        <p:cTn id="11" dur="500"/>
                                        <p:tgtEl>
                                          <p:spTgt spid="7">
                                            <p:graphicEl>
                                              <a:dgm id="{38489668-DCF3-4682-AFEB-9ADC13E1A75A}"/>
                                            </p:graphicEl>
                                          </p:spTgt>
                                        </p:tgtEl>
                                        <p:attrNameLst>
                                          <p:attrName>ppt_y</p:attrName>
                                        </p:attrNameLst>
                                      </p:cBhvr>
                                      <p:tavLst>
                                        <p:tav tm="0">
                                          <p:val>
                                            <p:strVal val="#ppt_y-#ppt_h*1.125000"/>
                                          </p:val>
                                        </p:tav>
                                        <p:tav tm="100000">
                                          <p:val>
                                            <p:strVal val="#ppt_y"/>
                                          </p:val>
                                        </p:tav>
                                      </p:tavLst>
                                    </p:anim>
                                    <p:animEffect transition="in" filter="wipe(down)">
                                      <p:cBhvr>
                                        <p:cTn id="12" dur="500"/>
                                        <p:tgtEl>
                                          <p:spTgt spid="7">
                                            <p:graphicEl>
                                              <a:dgm id="{38489668-DCF3-4682-AFEB-9ADC13E1A75A}"/>
                                            </p:graphicEl>
                                          </p:spTgt>
                                        </p:tgtEl>
                                      </p:cBhvr>
                                    </p:animEffect>
                                  </p:childTnLst>
                                </p:cTn>
                              </p:par>
                            </p:childTnLst>
                          </p:cTn>
                        </p:par>
                        <p:par>
                          <p:cTn id="13" fill="hold">
                            <p:stCondLst>
                              <p:cond delay="500"/>
                            </p:stCondLst>
                            <p:childTnLst>
                              <p:par>
                                <p:cTn id="14" presetID="12" presetClass="entr" presetSubtype="1" fill="hold" nodeType="afterEffect">
                                  <p:childTnLst>
                                    <p:set>
                                      <p:cBhvr>
                                        <p:cTn id="15" dur="1" fill="hold">
                                          <p:stCondLst>
                                            <p:cond delay="0"/>
                                          </p:stCondLst>
                                        </p:cTn>
                                        <p:tgtEl>
                                          <p:spTgt spid="7">
                                            <p:graphicEl>
                                              <a:dgm id="{39955BE9-DA31-4B5B-AE20-F5458B3FDA38}"/>
                                            </p:graphicEl>
                                          </p:spTgt>
                                        </p:tgtEl>
                                        <p:attrNameLst>
                                          <p:attrName>style.visibility</p:attrName>
                                        </p:attrNameLst>
                                      </p:cBhvr>
                                      <p:to>
                                        <p:strVal val="visible"/>
                                      </p:to>
                                    </p:set>
                                    <p:anim calcmode="lin" valueType="num">
                                      <p:cBhvr additive="base">
                                        <p:cTn id="16" dur="500"/>
                                        <p:tgtEl>
                                          <p:spTgt spid="7">
                                            <p:graphicEl>
                                              <a:dgm id="{39955BE9-DA31-4B5B-AE20-F5458B3FDA38}"/>
                                            </p:graphicEl>
                                          </p:spTgt>
                                        </p:tgtEl>
                                        <p:attrNameLst>
                                          <p:attrName>ppt_y</p:attrName>
                                        </p:attrNameLst>
                                      </p:cBhvr>
                                      <p:tavLst>
                                        <p:tav tm="0">
                                          <p:val>
                                            <p:strVal val="#ppt_y-#ppt_h*1.125000"/>
                                          </p:val>
                                        </p:tav>
                                        <p:tav tm="100000">
                                          <p:val>
                                            <p:strVal val="#ppt_y"/>
                                          </p:val>
                                        </p:tav>
                                      </p:tavLst>
                                    </p:anim>
                                    <p:animEffect transition="in" filter="wipe(down)">
                                      <p:cBhvr>
                                        <p:cTn id="17" dur="500"/>
                                        <p:tgtEl>
                                          <p:spTgt spid="7">
                                            <p:graphicEl>
                                              <a:dgm id="{39955BE9-DA31-4B5B-AE20-F5458B3FDA38}"/>
                                            </p:graphicEl>
                                          </p:spTgt>
                                        </p:tgtEl>
                                      </p:cBhvr>
                                    </p:animEffect>
                                  </p:childTnLst>
                                </p:cTn>
                              </p:par>
                            </p:childTnLst>
                          </p:cTn>
                        </p:par>
                        <p:par>
                          <p:cTn id="18" fill="hold">
                            <p:stCondLst>
                              <p:cond delay="1000"/>
                            </p:stCondLst>
                            <p:childTnLst>
                              <p:par>
                                <p:cTn id="19" presetID="12" presetClass="entr" presetSubtype="1" fill="hold" nodeType="afterEffect">
                                  <p:childTnLst>
                                    <p:set>
                                      <p:cBhvr>
                                        <p:cTn id="20" dur="1" fill="hold">
                                          <p:stCondLst>
                                            <p:cond delay="0"/>
                                          </p:stCondLst>
                                        </p:cTn>
                                        <p:tgtEl>
                                          <p:spTgt spid="7">
                                            <p:graphicEl>
                                              <a:dgm id="{35A40A1C-8E64-4D10-929E-E86DACCC0DAB}"/>
                                            </p:graphicEl>
                                          </p:spTgt>
                                        </p:tgtEl>
                                        <p:attrNameLst>
                                          <p:attrName>style.visibility</p:attrName>
                                        </p:attrNameLst>
                                      </p:cBhvr>
                                      <p:to>
                                        <p:strVal val="visible"/>
                                      </p:to>
                                    </p:set>
                                    <p:anim calcmode="lin" valueType="num">
                                      <p:cBhvr additive="base">
                                        <p:cTn id="21" dur="500"/>
                                        <p:tgtEl>
                                          <p:spTgt spid="7">
                                            <p:graphicEl>
                                              <a:dgm id="{35A40A1C-8E64-4D10-929E-E86DACCC0DAB}"/>
                                            </p:graphicEl>
                                          </p:spTgt>
                                        </p:tgtEl>
                                        <p:attrNameLst>
                                          <p:attrName>ppt_y</p:attrName>
                                        </p:attrNameLst>
                                      </p:cBhvr>
                                      <p:tavLst>
                                        <p:tav tm="0">
                                          <p:val>
                                            <p:strVal val="#ppt_y-#ppt_h*1.125000"/>
                                          </p:val>
                                        </p:tav>
                                        <p:tav tm="100000">
                                          <p:val>
                                            <p:strVal val="#ppt_y"/>
                                          </p:val>
                                        </p:tav>
                                      </p:tavLst>
                                    </p:anim>
                                    <p:animEffect transition="in" filter="wipe(down)">
                                      <p:cBhvr>
                                        <p:cTn id="22" dur="500"/>
                                        <p:tgtEl>
                                          <p:spTgt spid="7">
                                            <p:graphicEl>
                                              <a:dgm id="{35A40A1C-8E64-4D10-929E-E86DACCC0DAB}"/>
                                            </p:graphicEl>
                                          </p:spTgt>
                                        </p:tgtEl>
                                      </p:cBhvr>
                                    </p:animEffect>
                                  </p:childTnLst>
                                </p:cTn>
                              </p:par>
                            </p:childTnLst>
                          </p:cTn>
                        </p:par>
                        <p:par>
                          <p:cTn id="23" fill="hold">
                            <p:stCondLst>
                              <p:cond delay="1500"/>
                            </p:stCondLst>
                            <p:childTnLst>
                              <p:par>
                                <p:cTn id="24" presetID="12" presetClass="entr" presetSubtype="1" fill="hold" nodeType="afterEffect">
                                  <p:childTnLst>
                                    <p:set>
                                      <p:cBhvr>
                                        <p:cTn id="25" dur="1" fill="hold">
                                          <p:stCondLst>
                                            <p:cond delay="0"/>
                                          </p:stCondLst>
                                        </p:cTn>
                                        <p:tgtEl>
                                          <p:spTgt spid="7">
                                            <p:graphicEl>
                                              <a:dgm id="{23C848BC-392C-49A0-8A65-21C09183291B}"/>
                                            </p:graphicEl>
                                          </p:spTgt>
                                        </p:tgtEl>
                                        <p:attrNameLst>
                                          <p:attrName>style.visibility</p:attrName>
                                        </p:attrNameLst>
                                      </p:cBhvr>
                                      <p:to>
                                        <p:strVal val="visible"/>
                                      </p:to>
                                    </p:set>
                                    <p:anim calcmode="lin" valueType="num">
                                      <p:cBhvr additive="base">
                                        <p:cTn id="26" dur="500"/>
                                        <p:tgtEl>
                                          <p:spTgt spid="7">
                                            <p:graphicEl>
                                              <a:dgm id="{23C848BC-392C-49A0-8A65-21C09183291B}"/>
                                            </p:graphicEl>
                                          </p:spTgt>
                                        </p:tgtEl>
                                        <p:attrNameLst>
                                          <p:attrName>ppt_y</p:attrName>
                                        </p:attrNameLst>
                                      </p:cBhvr>
                                      <p:tavLst>
                                        <p:tav tm="0">
                                          <p:val>
                                            <p:strVal val="#ppt_y-#ppt_h*1.125000"/>
                                          </p:val>
                                        </p:tav>
                                        <p:tav tm="100000">
                                          <p:val>
                                            <p:strVal val="#ppt_y"/>
                                          </p:val>
                                        </p:tav>
                                      </p:tavLst>
                                    </p:anim>
                                    <p:animEffect transition="in" filter="wipe(down)">
                                      <p:cBhvr>
                                        <p:cTn id="27" dur="500"/>
                                        <p:tgtEl>
                                          <p:spTgt spid="7">
                                            <p:graphicEl>
                                              <a:dgm id="{23C848BC-392C-49A0-8A65-21C09183291B}"/>
                                            </p:graphicEl>
                                          </p:spTgt>
                                        </p:tgtEl>
                                      </p:cBhvr>
                                    </p:animEffect>
                                  </p:childTnLst>
                                </p:cTn>
                              </p:par>
                            </p:childTnLst>
                          </p:cTn>
                        </p:par>
                        <p:par>
                          <p:cTn id="28" fill="hold">
                            <p:stCondLst>
                              <p:cond delay="2000"/>
                            </p:stCondLst>
                            <p:childTnLst>
                              <p:par>
                                <p:cTn id="29" presetID="12" presetClass="entr" presetSubtype="1" fill="hold" nodeType="afterEffect">
                                  <p:childTnLst>
                                    <p:set>
                                      <p:cBhvr>
                                        <p:cTn id="30" dur="1" fill="hold">
                                          <p:stCondLst>
                                            <p:cond delay="0"/>
                                          </p:stCondLst>
                                        </p:cTn>
                                        <p:tgtEl>
                                          <p:spTgt spid="7">
                                            <p:graphicEl>
                                              <a:dgm id="{97CF11D9-8318-48EA-B684-23FA57D97651}"/>
                                            </p:graphicEl>
                                          </p:spTgt>
                                        </p:tgtEl>
                                        <p:attrNameLst>
                                          <p:attrName>style.visibility</p:attrName>
                                        </p:attrNameLst>
                                      </p:cBhvr>
                                      <p:to>
                                        <p:strVal val="visible"/>
                                      </p:to>
                                    </p:set>
                                    <p:anim calcmode="lin" valueType="num">
                                      <p:cBhvr additive="base">
                                        <p:cTn id="31" dur="500"/>
                                        <p:tgtEl>
                                          <p:spTgt spid="7">
                                            <p:graphicEl>
                                              <a:dgm id="{97CF11D9-8318-48EA-B684-23FA57D97651}"/>
                                            </p:graphicEl>
                                          </p:spTgt>
                                        </p:tgtEl>
                                        <p:attrNameLst>
                                          <p:attrName>ppt_y</p:attrName>
                                        </p:attrNameLst>
                                      </p:cBhvr>
                                      <p:tavLst>
                                        <p:tav tm="0">
                                          <p:val>
                                            <p:strVal val="#ppt_y-#ppt_h*1.125000"/>
                                          </p:val>
                                        </p:tav>
                                        <p:tav tm="100000">
                                          <p:val>
                                            <p:strVal val="#ppt_y"/>
                                          </p:val>
                                        </p:tav>
                                      </p:tavLst>
                                    </p:anim>
                                    <p:animEffect transition="in" filter="wipe(down)">
                                      <p:cBhvr>
                                        <p:cTn id="32" dur="500"/>
                                        <p:tgtEl>
                                          <p:spTgt spid="7">
                                            <p:graphicEl>
                                              <a:dgm id="{97CF11D9-8318-48EA-B684-23FA57D97651}"/>
                                            </p:graphicEl>
                                          </p:spTgt>
                                        </p:tgtEl>
                                      </p:cBhvr>
                                    </p:animEffect>
                                  </p:childTnLst>
                                </p:cTn>
                              </p:par>
                            </p:childTnLst>
                          </p:cTn>
                        </p:par>
                        <p:par>
                          <p:cTn id="33" fill="hold">
                            <p:stCondLst>
                              <p:cond delay="2500"/>
                            </p:stCondLst>
                            <p:childTnLst>
                              <p:par>
                                <p:cTn id="34" presetID="12" presetClass="entr" presetSubtype="1" fill="hold" nodeType="afterEffect">
                                  <p:childTnLst>
                                    <p:set>
                                      <p:cBhvr>
                                        <p:cTn id="35" dur="1" fill="hold">
                                          <p:stCondLst>
                                            <p:cond delay="0"/>
                                          </p:stCondLst>
                                        </p:cTn>
                                        <p:tgtEl>
                                          <p:spTgt spid="7">
                                            <p:graphicEl>
                                              <a:dgm id="{09BBE9F0-86AC-4683-AB88-7943A5E7F502}"/>
                                            </p:graphicEl>
                                          </p:spTgt>
                                        </p:tgtEl>
                                        <p:attrNameLst>
                                          <p:attrName>style.visibility</p:attrName>
                                        </p:attrNameLst>
                                      </p:cBhvr>
                                      <p:to>
                                        <p:strVal val="visible"/>
                                      </p:to>
                                    </p:set>
                                    <p:anim calcmode="lin" valueType="num">
                                      <p:cBhvr additive="base">
                                        <p:cTn id="36" dur="500"/>
                                        <p:tgtEl>
                                          <p:spTgt spid="7">
                                            <p:graphicEl>
                                              <a:dgm id="{09BBE9F0-86AC-4683-AB88-7943A5E7F502}"/>
                                            </p:graphicEl>
                                          </p:spTgt>
                                        </p:tgtEl>
                                        <p:attrNameLst>
                                          <p:attrName>ppt_y</p:attrName>
                                        </p:attrNameLst>
                                      </p:cBhvr>
                                      <p:tavLst>
                                        <p:tav tm="0">
                                          <p:val>
                                            <p:strVal val="#ppt_y-#ppt_h*1.125000"/>
                                          </p:val>
                                        </p:tav>
                                        <p:tav tm="100000">
                                          <p:val>
                                            <p:strVal val="#ppt_y"/>
                                          </p:val>
                                        </p:tav>
                                      </p:tavLst>
                                    </p:anim>
                                    <p:animEffect transition="in" filter="wipe(down)">
                                      <p:cBhvr>
                                        <p:cTn id="37" dur="500"/>
                                        <p:tgtEl>
                                          <p:spTgt spid="7">
                                            <p:graphicEl>
                                              <a:dgm id="{09BBE9F0-86AC-4683-AB88-7943A5E7F502}"/>
                                            </p:graphicEl>
                                          </p:spTgt>
                                        </p:tgtEl>
                                      </p:cBhvr>
                                    </p:animEffect>
                                  </p:childTnLst>
                                </p:cTn>
                              </p:par>
                            </p:childTnLst>
                          </p:cTn>
                        </p:par>
                        <p:par>
                          <p:cTn id="38" fill="hold">
                            <p:stCondLst>
                              <p:cond delay="3000"/>
                            </p:stCondLst>
                            <p:childTnLst>
                              <p:par>
                                <p:cTn id="39" presetID="12" presetClass="entr" presetSubtype="1" fill="hold" nodeType="afterEffect">
                                  <p:childTnLst>
                                    <p:set>
                                      <p:cBhvr>
                                        <p:cTn id="40" dur="1" fill="hold">
                                          <p:stCondLst>
                                            <p:cond delay="0"/>
                                          </p:stCondLst>
                                        </p:cTn>
                                        <p:tgtEl>
                                          <p:spTgt spid="7">
                                            <p:graphicEl>
                                              <a:dgm id="{919A8254-7D17-4370-82FE-EF8DCEC32527}"/>
                                            </p:graphicEl>
                                          </p:spTgt>
                                        </p:tgtEl>
                                        <p:attrNameLst>
                                          <p:attrName>style.visibility</p:attrName>
                                        </p:attrNameLst>
                                      </p:cBhvr>
                                      <p:to>
                                        <p:strVal val="visible"/>
                                      </p:to>
                                    </p:set>
                                    <p:anim calcmode="lin" valueType="num">
                                      <p:cBhvr additive="base">
                                        <p:cTn id="41" dur="500"/>
                                        <p:tgtEl>
                                          <p:spTgt spid="7">
                                            <p:graphicEl>
                                              <a:dgm id="{919A8254-7D17-4370-82FE-EF8DCEC32527}"/>
                                            </p:graphicEl>
                                          </p:spTgt>
                                        </p:tgtEl>
                                        <p:attrNameLst>
                                          <p:attrName>ppt_y</p:attrName>
                                        </p:attrNameLst>
                                      </p:cBhvr>
                                      <p:tavLst>
                                        <p:tav tm="0">
                                          <p:val>
                                            <p:strVal val="#ppt_y-#ppt_h*1.125000"/>
                                          </p:val>
                                        </p:tav>
                                        <p:tav tm="100000">
                                          <p:val>
                                            <p:strVal val="#ppt_y"/>
                                          </p:val>
                                        </p:tav>
                                      </p:tavLst>
                                    </p:anim>
                                    <p:animEffect transition="in" filter="wipe(down)">
                                      <p:cBhvr>
                                        <p:cTn id="42" dur="500"/>
                                        <p:tgtEl>
                                          <p:spTgt spid="7">
                                            <p:graphicEl>
                                              <a:dgm id="{919A8254-7D17-4370-82FE-EF8DCEC32527}"/>
                                            </p:graphicEl>
                                          </p:spTgt>
                                        </p:tgtEl>
                                      </p:cBhvr>
                                    </p:animEffect>
                                  </p:childTnLst>
                                </p:cTn>
                              </p:par>
                            </p:childTnLst>
                          </p:cTn>
                        </p:par>
                        <p:par>
                          <p:cTn id="43" fill="hold">
                            <p:stCondLst>
                              <p:cond delay="3500"/>
                            </p:stCondLst>
                            <p:childTnLst>
                              <p:par>
                                <p:cTn id="44" presetID="12" presetClass="entr" presetSubtype="1" fill="hold" nodeType="afterEffect">
                                  <p:childTnLst>
                                    <p:set>
                                      <p:cBhvr>
                                        <p:cTn id="45" dur="1" fill="hold">
                                          <p:stCondLst>
                                            <p:cond delay="0"/>
                                          </p:stCondLst>
                                        </p:cTn>
                                        <p:tgtEl>
                                          <p:spTgt spid="7">
                                            <p:graphicEl>
                                              <a:dgm id="{460A15D6-498B-4D10-AC7F-65A0836D5EC7}"/>
                                            </p:graphicEl>
                                          </p:spTgt>
                                        </p:tgtEl>
                                        <p:attrNameLst>
                                          <p:attrName>style.visibility</p:attrName>
                                        </p:attrNameLst>
                                      </p:cBhvr>
                                      <p:to>
                                        <p:strVal val="visible"/>
                                      </p:to>
                                    </p:set>
                                    <p:anim calcmode="lin" valueType="num">
                                      <p:cBhvr additive="base">
                                        <p:cTn id="46" dur="500"/>
                                        <p:tgtEl>
                                          <p:spTgt spid="7">
                                            <p:graphicEl>
                                              <a:dgm id="{460A15D6-498B-4D10-AC7F-65A0836D5EC7}"/>
                                            </p:graphicEl>
                                          </p:spTgt>
                                        </p:tgtEl>
                                        <p:attrNameLst>
                                          <p:attrName>ppt_y</p:attrName>
                                        </p:attrNameLst>
                                      </p:cBhvr>
                                      <p:tavLst>
                                        <p:tav tm="0">
                                          <p:val>
                                            <p:strVal val="#ppt_y-#ppt_h*1.125000"/>
                                          </p:val>
                                        </p:tav>
                                        <p:tav tm="100000">
                                          <p:val>
                                            <p:strVal val="#ppt_y"/>
                                          </p:val>
                                        </p:tav>
                                      </p:tavLst>
                                    </p:anim>
                                    <p:animEffect transition="in" filter="wipe(down)">
                                      <p:cBhvr>
                                        <p:cTn id="47" dur="500"/>
                                        <p:tgtEl>
                                          <p:spTgt spid="7">
                                            <p:graphicEl>
                                              <a:dgm id="{460A15D6-498B-4D10-AC7F-65A0836D5EC7}"/>
                                            </p:graphicEl>
                                          </p:spTgt>
                                        </p:tgtEl>
                                      </p:cBhvr>
                                    </p:animEffect>
                                  </p:childTnLst>
                                </p:cTn>
                              </p:par>
                            </p:childTnLst>
                          </p:cTn>
                        </p:par>
                        <p:par>
                          <p:cTn id="48" fill="hold">
                            <p:stCondLst>
                              <p:cond delay="4000"/>
                            </p:stCondLst>
                            <p:childTnLst>
                              <p:par>
                                <p:cTn id="49" presetID="12" presetClass="entr" presetSubtype="1" fill="hold" nodeType="afterEffect">
                                  <p:childTnLst>
                                    <p:set>
                                      <p:cBhvr>
                                        <p:cTn id="50" dur="1" fill="hold">
                                          <p:stCondLst>
                                            <p:cond delay="0"/>
                                          </p:stCondLst>
                                        </p:cTn>
                                        <p:tgtEl>
                                          <p:spTgt spid="7">
                                            <p:graphicEl>
                                              <a:dgm id="{B76AA5F0-E447-46A3-8BB3-723E2D4FED2D}"/>
                                            </p:graphicEl>
                                          </p:spTgt>
                                        </p:tgtEl>
                                        <p:attrNameLst>
                                          <p:attrName>style.visibility</p:attrName>
                                        </p:attrNameLst>
                                      </p:cBhvr>
                                      <p:to>
                                        <p:strVal val="visible"/>
                                      </p:to>
                                    </p:set>
                                    <p:anim calcmode="lin" valueType="num">
                                      <p:cBhvr additive="base">
                                        <p:cTn id="51" dur="500"/>
                                        <p:tgtEl>
                                          <p:spTgt spid="7">
                                            <p:graphicEl>
                                              <a:dgm id="{B76AA5F0-E447-46A3-8BB3-723E2D4FED2D}"/>
                                            </p:graphicEl>
                                          </p:spTgt>
                                        </p:tgtEl>
                                        <p:attrNameLst>
                                          <p:attrName>ppt_y</p:attrName>
                                        </p:attrNameLst>
                                      </p:cBhvr>
                                      <p:tavLst>
                                        <p:tav tm="0">
                                          <p:val>
                                            <p:strVal val="#ppt_y-#ppt_h*1.125000"/>
                                          </p:val>
                                        </p:tav>
                                        <p:tav tm="100000">
                                          <p:val>
                                            <p:strVal val="#ppt_y"/>
                                          </p:val>
                                        </p:tav>
                                      </p:tavLst>
                                    </p:anim>
                                    <p:animEffect transition="in" filter="wipe(down)">
                                      <p:cBhvr>
                                        <p:cTn id="52" dur="500"/>
                                        <p:tgtEl>
                                          <p:spTgt spid="7">
                                            <p:graphicEl>
                                              <a:dgm id="{B76AA5F0-E447-46A3-8BB3-723E2D4FED2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457200" y="274638"/>
            <a:ext cx="6543692" cy="796908"/>
          </a:xfrm>
          <a:scene3d>
            <a:camera prst="orthographicFront"/>
            <a:lightRig rig="freezing" dir="t"/>
          </a:scene3d>
          <a:sp3d prstMaterial="dkEdge">
            <a:bevelT prst="angle"/>
          </a:sp3d>
        </p:spPr>
        <p:style>
          <a:lnRef idx="1">
            <a:schemeClr val="accent5"/>
          </a:lnRef>
          <a:fillRef idx="2">
            <a:schemeClr val="accent5"/>
          </a:fillRef>
          <a:effectRef idx="1">
            <a:schemeClr val="accent5"/>
          </a:effectRef>
          <a:fontRef idx="minor">
            <a:schemeClr val="dk1"/>
          </a:fontRef>
        </p:style>
        <p:txBody>
          <a:bodyPr lIns="84664" tIns="42332" rIns="84664" bIns="42332">
            <a:noAutofit/>
          </a:bodyPr>
          <a:lstStyle/>
          <a:p>
            <a:pPr defTabSz="914400">
              <a:defRPr/>
            </a:pPr>
            <a:r>
              <a:rPr lang="zh-CN" altLang="en-US" sz="4000" b="1" spc="50">
                <a:ln w="12700" cmpd="sng">
                  <a:solidFill>
                    <a:schemeClr val="accent6">
                      <a:satMod val="120000"/>
                      <a:shade val="80000"/>
                    </a:schemeClr>
                  </a:solidFill>
                  <a:prstDash val="solid"/>
                </a:ln>
                <a:solidFill>
                  <a:srgbClr val="FF8040"/>
                </a:solidFill>
                <a:effectLst>
                  <a:glow rad="53100">
                    <a:schemeClr val="accent6">
                      <a:satMod val="180000"/>
                      <a:alpha val="30000"/>
                    </a:schemeClr>
                  </a:glow>
                </a:effectLst>
                <a:latin typeface="华文行楷" panose="02010800040101010101" pitchFamily="2" charset="-122"/>
                <a:ea typeface="华文楷体" panose="02010600040101010101" charset="-122"/>
              </a:rPr>
              <a:t>结直肠癌中医治疗策略探讨</a:t>
            </a:r>
          </a:p>
        </p:txBody>
      </p:sp>
      <p:graphicFrame>
        <p:nvGraphicFramePr>
          <p:cNvPr id="5" name="图示 4"/>
          <p:cNvGraphicFramePr/>
          <p:nvPr/>
        </p:nvGraphicFramePr>
        <p:xfrm>
          <a:off x="285720" y="1428736"/>
          <a:ext cx="8143932"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灯片编号占位符 4"/>
          <p:cNvSpPr>
            <a:spLocks noGrp="1"/>
          </p:cNvSpPr>
          <p:nvPr>
            <p:ph type="sldNum" sz="quarter" idx="12"/>
          </p:nvPr>
        </p:nvSpPr>
        <p:spPr/>
        <p:txBody>
          <a:bodyPr/>
          <a:lstStyle/>
          <a:p>
            <a:pPr algn="l" eaLnBrk="1" latinLnBrk="0" hangingPunct="1"/>
            <a:fld id="{203B2FF6-F6DC-43E0-9BA4-4B63F7EC6688}" type="slidenum">
              <a:rPr kumimoji="0" lang="en-US" smtClean="0"/>
              <a:t>15</a:t>
            </a:fld>
            <a:endParaRPr kumimoji="0" lang="en-US" sz="1200">
              <a:solidFill>
                <a:schemeClr val="tx2"/>
              </a:solidFill>
            </a:endParaRPr>
          </a:p>
        </p:txBody>
      </p:sp>
      <p:sp>
        <p:nvSpPr>
          <p:cNvPr id="8" name="页脚占位符 3"/>
          <p:cNvSpPr>
            <a:spLocks noGrp="1"/>
          </p:cNvSpPr>
          <p:nvPr>
            <p:ph type="ftr" sz="quarter" idx="11"/>
          </p:nvPr>
        </p:nvSpPr>
        <p:spPr/>
        <p:txBody>
          <a:bodyPr/>
          <a:lstStyle/>
          <a:p>
            <a:pPr algn="r" eaLnBrk="1" latinLnBrk="0" hangingPunct="1"/>
            <a:r>
              <a:rPr kumimoji="0" lang="en-US" sz="1100">
                <a:solidFill>
                  <a:schemeClr val="tx2"/>
                </a:solidFill>
              </a:rPr>
              <a:t>a</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11657" y="2080995"/>
            <a:ext cx="8113993" cy="2769870"/>
          </a:xfrm>
        </p:spPr>
        <p:txBody>
          <a:bodyPr wrap="square"/>
          <a:lstStyle/>
          <a:p>
            <a:pPr algn="l">
              <a:lnSpc>
                <a:spcPct val="200000"/>
              </a:lnSpc>
              <a:buClr>
                <a:schemeClr val="accent1"/>
              </a:buClr>
            </a:pPr>
            <a:r>
              <a:rPr lang="zh-CN" altLang="en-US" sz="1800" b="1" dirty="0">
                <a:latin typeface="宋体" panose="02010600030101010101" pitchFamily="2" charset="-122"/>
                <a:ea typeface="宋体" panose="02010600030101010101" pitchFamily="2" charset="-122"/>
                <a:cs typeface="微软雅黑" panose="020B0503020204020204" pitchFamily="34" charset="-122"/>
              </a:rPr>
              <a:t>韩某，女，</a:t>
            </a:r>
            <a:r>
              <a:rPr lang="en-US" altLang="zh-CN" sz="1800" b="1" dirty="0">
                <a:latin typeface="宋体" panose="02010600030101010101" pitchFamily="2" charset="-122"/>
                <a:ea typeface="宋体" panose="02010600030101010101" pitchFamily="2" charset="-122"/>
                <a:cs typeface="微软雅黑" panose="020B0503020204020204" pitchFamily="34" charset="-122"/>
              </a:rPr>
              <a:t>60</a:t>
            </a:r>
            <a:r>
              <a:rPr lang="zh-CN" altLang="en-US" sz="1800" b="1" dirty="0">
                <a:latin typeface="宋体" panose="02010600030101010101" pitchFamily="2" charset="-122"/>
                <a:ea typeface="宋体" panose="02010600030101010101" pitchFamily="2" charset="-122"/>
                <a:cs typeface="微软雅黑" panose="020B0503020204020204" pitchFamily="34" charset="-122"/>
              </a:rPr>
              <a:t>岁</a:t>
            </a:r>
            <a:br>
              <a:rPr lang="zh-CN" altLang="en-US" sz="1800" b="1" dirty="0">
                <a:latin typeface="宋体" panose="02010600030101010101" pitchFamily="2" charset="-122"/>
                <a:ea typeface="宋体" panose="02010600030101010101" pitchFamily="2" charset="-122"/>
                <a:cs typeface="微软雅黑" panose="020B0503020204020204" pitchFamily="34" charset="-122"/>
              </a:rPr>
            </a:br>
            <a:r>
              <a:rPr lang="zh-CN" altLang="en-US" sz="1800" b="1" dirty="0">
                <a:latin typeface="宋体" panose="02010600030101010101" pitchFamily="2" charset="-122"/>
                <a:ea typeface="宋体" panose="02010600030101010101" pitchFamily="2" charset="-122"/>
              </a:rPr>
              <a:t>2020</a:t>
            </a:r>
            <a:r>
              <a:rPr lang="zh-CN" altLang="en-US" sz="1800" b="1" dirty="0">
                <a:latin typeface="宋体" panose="02010600030101010101" pitchFamily="2" charset="-122"/>
                <a:ea typeface="宋体" panose="02010600030101010101" pitchFamily="2" charset="-122"/>
                <a:sym typeface="+mn-ea"/>
              </a:rPr>
              <a:t>年1月7日门诊</a:t>
            </a:r>
            <a:r>
              <a:rPr lang="zh-CN" altLang="en-US" sz="1800" b="1" dirty="0">
                <a:latin typeface="宋体" panose="02010600030101010101" pitchFamily="2" charset="-122"/>
                <a:ea typeface="宋体" panose="02010600030101010101" pitchFamily="2" charset="-122"/>
              </a:rPr>
              <a:t>初诊：</a:t>
            </a:r>
            <a:br>
              <a:rPr lang="zh-CN" altLang="en-US" sz="1800" b="1" dirty="0">
                <a:latin typeface="宋体" panose="02010600030101010101" pitchFamily="2" charset="-122"/>
                <a:ea typeface="宋体" panose="02010600030101010101" pitchFamily="2" charset="-122"/>
              </a:rPr>
            </a:br>
            <a:r>
              <a:rPr lang="en-US" altLang="zh-CN" sz="1800" b="1" dirty="0">
                <a:latin typeface="宋体" panose="02010600030101010101" pitchFamily="2" charset="-122"/>
                <a:ea typeface="宋体" panose="02010600030101010101" pitchFamily="2" charset="-122"/>
              </a:rPr>
              <a:t>2017</a:t>
            </a:r>
            <a:r>
              <a:rPr lang="zh-CN" altLang="en-US" sz="1800" b="1" dirty="0">
                <a:latin typeface="宋体" panose="02010600030101010101" pitchFamily="2" charset="-122"/>
                <a:ea typeface="宋体" panose="02010600030101010101" pitchFamily="2" charset="-122"/>
              </a:rPr>
              <a:t>年年初无明显诱因大便中见少量鲜血，以</a:t>
            </a:r>
            <a:r>
              <a:rPr lang="en-US" altLang="zh-CN" sz="1800" b="1" dirty="0">
                <a:latin typeface="宋体" panose="02010600030101010101" pitchFamily="2" charset="-122"/>
                <a:ea typeface="宋体" panose="02010600030101010101" pitchFamily="2" charset="-122"/>
              </a:rPr>
              <a:t>“</a:t>
            </a:r>
            <a:r>
              <a:rPr lang="zh-CN" altLang="en-US" sz="1800" b="1" dirty="0">
                <a:latin typeface="宋体" panose="02010600030101010101" pitchFamily="2" charset="-122"/>
                <a:ea typeface="宋体" panose="02010600030101010101" pitchFamily="2" charset="-122"/>
              </a:rPr>
              <a:t>痔疮</a:t>
            </a:r>
            <a:r>
              <a:rPr lang="en-US" altLang="zh-CN" sz="1800" b="1" dirty="0">
                <a:latin typeface="宋体" panose="02010600030101010101" pitchFamily="2" charset="-122"/>
                <a:ea typeface="宋体" panose="02010600030101010101" pitchFamily="2" charset="-122"/>
              </a:rPr>
              <a:t>”</a:t>
            </a:r>
            <a:r>
              <a:rPr lang="zh-CN" altLang="en-US" sz="1800" b="1" dirty="0">
                <a:latin typeface="宋体" panose="02010600030101010101" pitchFamily="2" charset="-122"/>
                <a:ea typeface="宋体" panose="02010600030101010101" pitchFamily="2" charset="-122"/>
              </a:rPr>
              <a:t>治疗。</a:t>
            </a:r>
            <a:br>
              <a:rPr lang="zh-CN" altLang="en-US" sz="1800" b="1" dirty="0">
                <a:latin typeface="宋体" panose="02010600030101010101" pitchFamily="2" charset="-122"/>
                <a:ea typeface="宋体" panose="02010600030101010101" pitchFamily="2" charset="-122"/>
              </a:rPr>
            </a:br>
            <a:r>
              <a:rPr lang="en-US" altLang="zh-CN" sz="1800" b="1" dirty="0">
                <a:latin typeface="宋体" panose="02010600030101010101" pitchFamily="2" charset="-122"/>
                <a:ea typeface="宋体" panose="02010600030101010101" pitchFamily="2" charset="-122"/>
                <a:cs typeface="微软雅黑" panose="020B0503020204020204" pitchFamily="34" charset="-122"/>
              </a:rPr>
              <a:t>2019.11.11</a:t>
            </a:r>
            <a:r>
              <a:rPr lang="zh-CN" altLang="en-US" sz="1800" b="1" dirty="0">
                <a:latin typeface="宋体" panose="02010600030101010101" pitchFamily="2" charset="-122"/>
                <a:ea typeface="宋体" panose="02010600030101010101" pitchFamily="2" charset="-122"/>
                <a:cs typeface="微软雅黑" panose="020B0503020204020204" pitchFamily="34" charset="-122"/>
              </a:rPr>
              <a:t>复查</a:t>
            </a:r>
            <a:r>
              <a:rPr lang="en-US" altLang="zh-CN" sz="1800" b="1" dirty="0">
                <a:latin typeface="宋体" panose="02010600030101010101" pitchFamily="2" charset="-122"/>
                <a:ea typeface="宋体" panose="02010600030101010101" pitchFamily="2" charset="-122"/>
                <a:cs typeface="微软雅黑" panose="020B0503020204020204" pitchFamily="34" charset="-122"/>
              </a:rPr>
              <a:t>胸</a:t>
            </a:r>
            <a:r>
              <a:rPr lang="zh-CN" altLang="en-US" sz="1800" b="1" dirty="0">
                <a:latin typeface="宋体" panose="02010600030101010101" pitchFamily="2" charset="-122"/>
                <a:ea typeface="宋体" panose="02010600030101010101" pitchFamily="2" charset="-122"/>
                <a:cs typeface="微软雅黑" panose="020B0503020204020204" pitchFamily="34" charset="-122"/>
              </a:rPr>
              <a:t>部</a:t>
            </a:r>
            <a:r>
              <a:rPr lang="en-US" altLang="zh-CN" sz="1800" b="1" dirty="0">
                <a:latin typeface="宋体" panose="02010600030101010101" pitchFamily="2" charset="-122"/>
                <a:ea typeface="宋体" panose="02010600030101010101" pitchFamily="2" charset="-122"/>
                <a:cs typeface="微软雅黑" panose="020B0503020204020204" pitchFamily="34" charset="-122"/>
              </a:rPr>
              <a:t>CT</a:t>
            </a:r>
            <a:r>
              <a:rPr lang="zh-CN" altLang="en-US" sz="1800" b="1" dirty="0">
                <a:latin typeface="宋体" panose="02010600030101010101" pitchFamily="2" charset="-122"/>
                <a:ea typeface="宋体" panose="02010600030101010101" pitchFamily="2" charset="-122"/>
                <a:cs typeface="微软雅黑" panose="020B0503020204020204" pitchFamily="34" charset="-122"/>
              </a:rPr>
              <a:t>示：右肺内及左肺上叶见数枚结节影，较大者位于右肺中叶，边缘光滑，大小约</a:t>
            </a:r>
            <a:r>
              <a:rPr lang="en-US" altLang="zh-CN" sz="1800" b="1" dirty="0">
                <a:solidFill>
                  <a:srgbClr val="FF0000"/>
                </a:solidFill>
                <a:latin typeface="宋体" panose="02010600030101010101" pitchFamily="2" charset="-122"/>
                <a:ea typeface="宋体" panose="02010600030101010101" pitchFamily="2" charset="-122"/>
                <a:cs typeface="微软雅黑" panose="020B0503020204020204" pitchFamily="34" charset="-122"/>
              </a:rPr>
              <a:t>1.5*1.4cm</a:t>
            </a:r>
            <a:r>
              <a:rPr lang="zh-CN" altLang="en-US" sz="1800" b="1" dirty="0">
                <a:latin typeface="宋体" panose="02010600030101010101" pitchFamily="2" charset="-122"/>
                <a:ea typeface="宋体" panose="02010600030101010101" pitchFamily="2" charset="-122"/>
                <a:cs typeface="微软雅黑" panose="020B0503020204020204" pitchFamily="34" charset="-122"/>
              </a:rPr>
              <a:t>，考虑</a:t>
            </a:r>
            <a:r>
              <a:rPr lang="zh-CN" altLang="en-US" sz="1800" b="1" dirty="0">
                <a:solidFill>
                  <a:srgbClr val="FF0000"/>
                </a:solidFill>
                <a:latin typeface="宋体" panose="02010600030101010101" pitchFamily="2" charset="-122"/>
                <a:ea typeface="宋体" panose="02010600030101010101" pitchFamily="2" charset="-122"/>
                <a:cs typeface="微软雅黑" panose="020B0503020204020204" pitchFamily="34" charset="-122"/>
              </a:rPr>
              <a:t>转移性瘤可能</a:t>
            </a:r>
            <a:r>
              <a:rPr lang="zh-CN" altLang="en-US" sz="1800" b="1" dirty="0">
                <a:latin typeface="宋体" panose="02010600030101010101" pitchFamily="2" charset="-122"/>
                <a:ea typeface="宋体" panose="02010600030101010101" pitchFamily="2" charset="-122"/>
                <a:cs typeface="微软雅黑" panose="020B0503020204020204" pitchFamily="34" charset="-122"/>
              </a:rPr>
              <a:t>。</a:t>
            </a:r>
          </a:p>
        </p:txBody>
      </p:sp>
      <p:sp>
        <p:nvSpPr>
          <p:cNvPr id="4" name="文本框 3"/>
          <p:cNvSpPr txBox="1"/>
          <p:nvPr/>
        </p:nvSpPr>
        <p:spPr>
          <a:xfrm>
            <a:off x="3563620" y="476885"/>
            <a:ext cx="2700020" cy="506730"/>
          </a:xfrm>
          <a:prstGeom prst="rect">
            <a:avLst/>
          </a:prstGeom>
          <a:noFill/>
        </p:spPr>
        <p:txBody>
          <a:bodyPr wrap="square" rtlCol="0">
            <a:spAutoFit/>
          </a:bodyPr>
          <a:lstStyle>
            <a:defPPr>
              <a:defRPr lang="zh-CN"/>
            </a:defPPr>
            <a:lvl1pPr algn="ctr">
              <a:defRPr sz="3600" b="1">
                <a:solidFill>
                  <a:schemeClr val="tx2"/>
                </a:solidFill>
                <a:latin typeface="宋体" panose="02010600030101010101" pitchFamily="2" charset="-122"/>
                <a:ea typeface="宋体" panose="02010600030101010101" pitchFamily="2" charset="-122"/>
              </a:defRPr>
            </a:lvl1pPr>
          </a:lstStyle>
          <a:p>
            <a:r>
              <a:rPr lang="zh-CN" altLang="en-US" sz="2700" dirty="0"/>
              <a:t>病史资料</a:t>
            </a:r>
            <a:r>
              <a:rPr lang="en-US" altLang="zh-CN" sz="2700" dirty="0"/>
              <a:t>-</a:t>
            </a:r>
            <a:r>
              <a:rPr lang="zh-CN" altLang="en-US" sz="2700" dirty="0"/>
              <a:t>初诊</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57213" y="1988821"/>
            <a:ext cx="8286750" cy="1661795"/>
          </a:xfrm>
          <a:prstGeom prst="rect">
            <a:avLst/>
          </a:prstGeom>
        </p:spPr>
        <p:txBody>
          <a:bodyPr wrap="square" lIns="0" tIns="0" rIns="0" bIns="0">
            <a:spAutoFit/>
          </a:bodyPr>
          <a:lstStyle/>
          <a:p>
            <a:pPr>
              <a:lnSpc>
                <a:spcPct val="200000"/>
              </a:lnSpc>
              <a:buClr>
                <a:srgbClr val="31859C"/>
              </a:buClr>
            </a:pPr>
            <a:r>
              <a:rPr lang="en-US" altLang="zh-CN" b="1" dirty="0">
                <a:latin typeface="宋体" panose="02010600030101010101" pitchFamily="2" charset="-122"/>
                <a:ea typeface="宋体" panose="02010600030101010101" pitchFamily="2" charset="-122"/>
              </a:rPr>
              <a:t>2019.11.18</a:t>
            </a:r>
            <a:r>
              <a:rPr lang="zh-CN" altLang="en-US" b="1" dirty="0">
                <a:latin typeface="宋体" panose="02010600030101010101" pitchFamily="2" charset="-122"/>
                <a:ea typeface="宋体" panose="02010600030101010101" pitchFamily="2" charset="-122"/>
              </a:rPr>
              <a:t>在兰大二院行</a:t>
            </a:r>
            <a:r>
              <a:rPr lang="en-US" altLang="zh-CN" b="1" dirty="0">
                <a:latin typeface="宋体" panose="02010600030101010101" pitchFamily="2" charset="-122"/>
                <a:ea typeface="宋体" panose="02010600030101010101" pitchFamily="2" charset="-122"/>
              </a:rPr>
              <a:t>PET-CT</a:t>
            </a:r>
            <a:r>
              <a:rPr lang="zh-CN" altLang="en-US" b="1" dirty="0">
                <a:latin typeface="宋体" panose="02010600030101010101" pitchFamily="2" charset="-122"/>
                <a:ea typeface="宋体" panose="02010600030101010101" pitchFamily="2" charset="-122"/>
              </a:rPr>
              <a:t>示：</a:t>
            </a:r>
            <a:r>
              <a:rPr lang="en-US" altLang="zh-CN" b="1" dirty="0">
                <a:solidFill>
                  <a:srgbClr val="FF0000"/>
                </a:solidFill>
                <a:latin typeface="宋体" panose="02010600030101010101" pitchFamily="2" charset="-122"/>
                <a:ea typeface="宋体" panose="02010600030101010101" pitchFamily="2" charset="-122"/>
              </a:rPr>
              <a:t>1</a:t>
            </a:r>
            <a:r>
              <a:rPr lang="zh-CN" altLang="en-US" b="1" dirty="0">
                <a:solidFill>
                  <a:srgbClr val="FF0000"/>
                </a:solidFill>
                <a:latin typeface="宋体" panose="02010600030101010101" pitchFamily="2" charset="-122"/>
                <a:ea typeface="宋体" panose="02010600030101010101" pitchFamily="2" charset="-122"/>
              </a:rPr>
              <a:t>、直肠交界处区肠壁不均匀增厚，代谢增高，考虑转移；肝</a:t>
            </a:r>
            <a:r>
              <a:rPr lang="en-US" altLang="zh-CN" b="1" dirty="0">
                <a:solidFill>
                  <a:srgbClr val="FF0000"/>
                </a:solidFill>
                <a:latin typeface="宋体" panose="02010600030101010101" pitchFamily="2" charset="-122"/>
                <a:ea typeface="宋体" panose="02010600030101010101" pitchFamily="2" charset="-122"/>
              </a:rPr>
              <a:t>SV</a:t>
            </a:r>
            <a:r>
              <a:rPr lang="zh-CN" altLang="en-US" b="1" dirty="0">
                <a:solidFill>
                  <a:srgbClr val="FF0000"/>
                </a:solidFill>
                <a:latin typeface="宋体" panose="02010600030101010101" pitchFamily="2" charset="-122"/>
                <a:ea typeface="宋体" panose="02010600030101010101" pitchFamily="2" charset="-122"/>
              </a:rPr>
              <a:t>段结节状代谢增高，盆腔小淋巴结并代谢增高，多考虑转移。</a:t>
            </a:r>
            <a:r>
              <a:rPr lang="en-US" altLang="zh-CN" b="1" dirty="0">
                <a:latin typeface="宋体" panose="02010600030101010101" pitchFamily="2" charset="-122"/>
                <a:ea typeface="宋体" panose="02010600030101010101" pitchFamily="2" charset="-122"/>
              </a:rPr>
              <a:t>2</a:t>
            </a:r>
            <a:r>
              <a:rPr lang="zh-CN" altLang="en-US" b="1" dirty="0">
                <a:latin typeface="宋体" panose="02010600030101010101" pitchFamily="2" charset="-122"/>
                <a:ea typeface="宋体" panose="02010600030101010101" pitchFamily="2" charset="-122"/>
              </a:rPr>
              <a:t>、双肺硬结、钙化灶，局灶性气肿，双肺絮状影，未见异常代谢，考虑炎症。</a:t>
            </a:r>
          </a:p>
        </p:txBody>
      </p:sp>
      <p:pic>
        <p:nvPicPr>
          <p:cNvPr id="2" name="图片 1"/>
          <p:cNvPicPr>
            <a:picLocks noChangeAspect="1"/>
          </p:cNvPicPr>
          <p:nvPr>
            <p:custDataLst>
              <p:tags r:id="rId1"/>
            </p:custDataLst>
          </p:nvPr>
        </p:nvPicPr>
        <p:blipFill rotWithShape="1">
          <a:blip r:embed="rId5" cstate="print">
            <a:extLst>
              <a:ext uri="{28A0092B-C50C-407E-A947-70E740481C1C}">
                <a14:useLocalDpi xmlns:a14="http://schemas.microsoft.com/office/drawing/2010/main" val="0"/>
              </a:ext>
            </a:extLst>
          </a:blip>
          <a:srcRect t="12374" b="7591"/>
          <a:stretch>
            <a:fillRect/>
          </a:stretch>
        </p:blipFill>
        <p:spPr>
          <a:xfrm>
            <a:off x="1331595" y="3744595"/>
            <a:ext cx="2606675" cy="2915920"/>
          </a:xfrm>
          <a:prstGeom prst="rect">
            <a:avLst/>
          </a:prstGeom>
        </p:spPr>
      </p:pic>
      <p:pic>
        <p:nvPicPr>
          <p:cNvPr id="8" name="图片 7"/>
          <p:cNvPicPr>
            <a:picLocks noChangeAspect="1"/>
          </p:cNvPicPr>
          <p:nvPr>
            <p:custDataLst>
              <p:tags r:id="rId2"/>
            </p:custDataLst>
          </p:nvPr>
        </p:nvPicPr>
        <p:blipFill rotWithShape="1">
          <a:blip r:embed="rId6" cstate="print">
            <a:extLst>
              <a:ext uri="{28A0092B-C50C-407E-A947-70E740481C1C}">
                <a14:useLocalDpi xmlns:a14="http://schemas.microsoft.com/office/drawing/2010/main" val="0"/>
              </a:ext>
            </a:extLst>
          </a:blip>
          <a:srcRect t="13861" b="11287"/>
          <a:stretch>
            <a:fillRect/>
          </a:stretch>
        </p:blipFill>
        <p:spPr>
          <a:xfrm>
            <a:off x="4716145" y="3744595"/>
            <a:ext cx="2988945" cy="2971800"/>
          </a:xfrm>
          <a:prstGeom prst="rect">
            <a:avLst/>
          </a:prstGeom>
        </p:spPr>
      </p:pic>
      <p:sp>
        <p:nvSpPr>
          <p:cNvPr id="3" name="文本框 2"/>
          <p:cNvSpPr txBox="1"/>
          <p:nvPr>
            <p:custDataLst>
              <p:tags r:id="rId3"/>
            </p:custDataLst>
          </p:nvPr>
        </p:nvSpPr>
        <p:spPr>
          <a:xfrm>
            <a:off x="3563620" y="476885"/>
            <a:ext cx="2700020" cy="506730"/>
          </a:xfrm>
          <a:prstGeom prst="rect">
            <a:avLst/>
          </a:prstGeom>
          <a:noFill/>
        </p:spPr>
        <p:txBody>
          <a:bodyPr wrap="square" rtlCol="0">
            <a:spAutoFit/>
          </a:bodyPr>
          <a:lstStyle>
            <a:defPPr>
              <a:defRPr lang="zh-CN"/>
            </a:defPPr>
            <a:lvl1pPr algn="ctr">
              <a:defRPr sz="3600" b="1">
                <a:solidFill>
                  <a:schemeClr val="tx2"/>
                </a:solidFill>
                <a:latin typeface="宋体" panose="02010600030101010101" pitchFamily="2" charset="-122"/>
                <a:ea typeface="宋体" panose="02010600030101010101" pitchFamily="2" charset="-122"/>
              </a:defRPr>
            </a:lvl1pPr>
          </a:lstStyle>
          <a:p>
            <a:r>
              <a:rPr lang="zh-CN" altLang="en-US" sz="2700" dirty="0"/>
              <a:t>病史资料</a:t>
            </a:r>
            <a:r>
              <a:rPr lang="en-US" altLang="zh-CN" sz="2700" dirty="0"/>
              <a:t>-</a:t>
            </a:r>
            <a:r>
              <a:rPr lang="zh-CN" altLang="en-US" sz="2700" dirty="0"/>
              <a:t>初诊</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05339" y="2422445"/>
            <a:ext cx="7533323" cy="1107440"/>
          </a:xfrm>
          <a:prstGeom prst="rect">
            <a:avLst/>
          </a:prstGeom>
        </p:spPr>
        <p:txBody>
          <a:bodyPr wrap="square" lIns="0" tIns="0" rIns="0" bIns="0">
            <a:spAutoFit/>
          </a:bodyPr>
          <a:lstStyle>
            <a:defPPr>
              <a:defRPr lang="zh-CN"/>
            </a:defPPr>
            <a:lvl1pPr>
              <a:lnSpc>
                <a:spcPct val="200000"/>
              </a:lnSpc>
              <a:buClr>
                <a:srgbClr val="31859C"/>
              </a:buClr>
              <a:defRPr sz="2400">
                <a:latin typeface="微软雅黑" panose="020B0503020204020204" pitchFamily="34" charset="-122"/>
                <a:ea typeface="微软雅黑" panose="020B0503020204020204" pitchFamily="34" charset="-122"/>
              </a:defRPr>
            </a:lvl1pPr>
          </a:lstStyle>
          <a:p>
            <a:r>
              <a:rPr lang="en-US" altLang="zh-CN" sz="1800" b="1" dirty="0">
                <a:latin typeface="宋体" panose="02010600030101010101" pitchFamily="2" charset="-122"/>
                <a:ea typeface="宋体" panose="02010600030101010101" pitchFamily="2" charset="-122"/>
                <a:sym typeface="+mn-ea"/>
              </a:rPr>
              <a:t>2019.11.28</a:t>
            </a:r>
            <a:r>
              <a:rPr lang="zh-CN" altLang="en-US" sz="1800" b="1" dirty="0">
                <a:latin typeface="宋体" panose="02010600030101010101" pitchFamily="2" charset="-122"/>
                <a:ea typeface="宋体" panose="02010600030101010101" pitchFamily="2" charset="-122"/>
                <a:sym typeface="+mn-ea"/>
              </a:rPr>
              <a:t>就诊于中国医学科学院肿瘤医院行肿瘤指标，颅脑、颈部、胸部、全腹部</a:t>
            </a:r>
            <a:r>
              <a:rPr lang="en-US" altLang="zh-CN" sz="1800" b="1" dirty="0">
                <a:latin typeface="宋体" panose="02010600030101010101" pitchFamily="2" charset="-122"/>
                <a:ea typeface="宋体" panose="02010600030101010101" pitchFamily="2" charset="-122"/>
                <a:sym typeface="+mn-ea"/>
              </a:rPr>
              <a:t>CT</a:t>
            </a:r>
            <a:r>
              <a:rPr lang="zh-CN" altLang="en-US" sz="1800" b="1" dirty="0">
                <a:latin typeface="宋体" panose="02010600030101010101" pitchFamily="2" charset="-122"/>
                <a:ea typeface="宋体" panose="02010600030101010101" pitchFamily="2" charset="-122"/>
                <a:sym typeface="+mn-ea"/>
              </a:rPr>
              <a:t>平扫及肠镜检查，</a:t>
            </a:r>
            <a:endParaRPr lang="zh-CN" altLang="en-US" sz="1800" b="1" dirty="0">
              <a:latin typeface="宋体" panose="02010600030101010101" pitchFamily="2" charset="-122"/>
              <a:ea typeface="宋体" panose="02010600030101010101" pitchFamily="2" charset="-122"/>
            </a:endParaRPr>
          </a:p>
        </p:txBody>
      </p:sp>
      <p:sp>
        <p:nvSpPr>
          <p:cNvPr id="4" name="文本占位符 2"/>
          <p:cNvSpPr txBox="1"/>
          <p:nvPr/>
        </p:nvSpPr>
        <p:spPr>
          <a:xfrm>
            <a:off x="1514475" y="3726180"/>
            <a:ext cx="8229600" cy="454420"/>
          </a:xfrm>
          <a:prstGeom prst="rect">
            <a:avLst/>
          </a:prstGeom>
        </p:spPr>
        <p:txBody>
          <a:bodyPr wrap="square" lIns="0" tIns="0" rIns="0" bIns="0">
            <a:spAutoFit/>
          </a:bodyPr>
          <a:lstStyle>
            <a:defPPr>
              <a:defRPr lang="zh-CN"/>
            </a:defPPr>
            <a:lvl1pPr>
              <a:lnSpc>
                <a:spcPct val="200000"/>
              </a:lnSpc>
              <a:buClr>
                <a:srgbClr val="31859C"/>
              </a:buClr>
              <a:defRPr sz="2400" b="1">
                <a:latin typeface="宋体" panose="02010600030101010101" pitchFamily="2" charset="-122"/>
                <a:ea typeface="宋体" panose="02010600030101010101" pitchFamily="2" charset="-122"/>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a:lstStyle>
          <a:p>
            <a:r>
              <a:rPr lang="zh-CN" altLang="en-US" sz="1800" dirty="0">
                <a:solidFill>
                  <a:srgbClr val="FF0000"/>
                </a:solidFill>
              </a:rPr>
              <a:t>肿瘤系列：</a:t>
            </a:r>
            <a:r>
              <a:rPr lang="en-US" altLang="zh-CN" sz="1800" dirty="0">
                <a:solidFill>
                  <a:srgbClr val="FF0000"/>
                </a:solidFill>
              </a:rPr>
              <a:t>AFP</a:t>
            </a:r>
            <a:r>
              <a:rPr lang="zh-CN" altLang="en-US" sz="1800" dirty="0">
                <a:solidFill>
                  <a:srgbClr val="FF0000"/>
                </a:solidFill>
                <a:sym typeface="+mn-ea"/>
              </a:rPr>
              <a:t> 、</a:t>
            </a:r>
            <a:r>
              <a:rPr lang="en-US" altLang="zh-CN" sz="1800" dirty="0">
                <a:solidFill>
                  <a:srgbClr val="FF0000"/>
                </a:solidFill>
                <a:sym typeface="+mn-ea"/>
              </a:rPr>
              <a:t>CEA</a:t>
            </a:r>
            <a:r>
              <a:rPr lang="zh-CN" altLang="en-US" sz="1800" dirty="0">
                <a:solidFill>
                  <a:srgbClr val="FF0000"/>
                </a:solidFill>
                <a:sym typeface="+mn-ea"/>
              </a:rPr>
              <a:t> 、</a:t>
            </a:r>
            <a:r>
              <a:rPr lang="en-US" altLang="zh-CN" sz="1800" dirty="0">
                <a:solidFill>
                  <a:srgbClr val="FF0000"/>
                </a:solidFill>
                <a:sym typeface="+mn-ea"/>
              </a:rPr>
              <a:t>CA199</a:t>
            </a:r>
            <a:r>
              <a:rPr lang="zh-CN" altLang="en-US" sz="1800" dirty="0">
                <a:solidFill>
                  <a:srgbClr val="FF0000"/>
                </a:solidFill>
                <a:sym typeface="+mn-ea"/>
              </a:rPr>
              <a:t>均</a:t>
            </a:r>
            <a:r>
              <a:rPr lang="zh-CN" altLang="en-US" sz="1800" dirty="0">
                <a:solidFill>
                  <a:srgbClr val="FF0000"/>
                </a:solidFill>
              </a:rPr>
              <a:t>未见异常</a:t>
            </a:r>
          </a:p>
        </p:txBody>
      </p:sp>
      <p:sp>
        <p:nvSpPr>
          <p:cNvPr id="2" name="文本框 1"/>
          <p:cNvSpPr txBox="1"/>
          <p:nvPr>
            <p:custDataLst>
              <p:tags r:id="rId1"/>
            </p:custDataLst>
          </p:nvPr>
        </p:nvSpPr>
        <p:spPr>
          <a:xfrm>
            <a:off x="3563620" y="476885"/>
            <a:ext cx="2700020" cy="506730"/>
          </a:xfrm>
          <a:prstGeom prst="rect">
            <a:avLst/>
          </a:prstGeom>
          <a:noFill/>
        </p:spPr>
        <p:txBody>
          <a:bodyPr wrap="square" rtlCol="0">
            <a:spAutoFit/>
          </a:bodyPr>
          <a:lstStyle>
            <a:defPPr>
              <a:defRPr lang="zh-CN"/>
            </a:defPPr>
            <a:lvl1pPr algn="ctr">
              <a:defRPr sz="3600" b="1">
                <a:solidFill>
                  <a:schemeClr val="tx2"/>
                </a:solidFill>
                <a:latin typeface="宋体" panose="02010600030101010101" pitchFamily="2" charset="-122"/>
                <a:ea typeface="宋体" panose="02010600030101010101" pitchFamily="2" charset="-122"/>
              </a:defRPr>
            </a:lvl1pPr>
          </a:lstStyle>
          <a:p>
            <a:r>
              <a:rPr lang="zh-CN" altLang="en-US" sz="2700" dirty="0"/>
              <a:t>病史资料</a:t>
            </a:r>
            <a:r>
              <a:rPr lang="en-US" altLang="zh-CN" sz="2700" dirty="0"/>
              <a:t>-</a:t>
            </a:r>
            <a:r>
              <a:rPr lang="zh-CN" altLang="en-US" sz="2700" dirty="0"/>
              <a:t>初诊</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3004662" y="1388269"/>
            <a:ext cx="2717483" cy="507831"/>
          </a:xfrm>
          <a:prstGeom prst="rect">
            <a:avLst/>
          </a:prstGeom>
          <a:noFill/>
        </p:spPr>
        <p:txBody>
          <a:bodyPr wrap="square" rtlCol="0">
            <a:spAutoFit/>
          </a:bodyPr>
          <a:lstStyle>
            <a:defPPr>
              <a:defRPr lang="zh-CN"/>
            </a:defPPr>
            <a:lvl1pPr algn="ctr">
              <a:defRPr sz="3600" b="1">
                <a:solidFill>
                  <a:schemeClr val="tx2"/>
                </a:solidFill>
                <a:latin typeface="宋体" panose="02010600030101010101" pitchFamily="2" charset="-122"/>
                <a:ea typeface="宋体" panose="02010600030101010101" pitchFamily="2" charset="-122"/>
              </a:defRPr>
            </a:lvl1pPr>
          </a:lstStyle>
          <a:p>
            <a:r>
              <a:rPr lang="en-US" altLang="zh-CN" sz="2700" dirty="0"/>
              <a:t>CT</a:t>
            </a:r>
            <a:r>
              <a:rPr lang="zh-CN" altLang="en-US" sz="2700" dirty="0"/>
              <a:t>检查报告单</a:t>
            </a:r>
          </a:p>
        </p:txBody>
      </p:sp>
      <p:pic>
        <p:nvPicPr>
          <p:cNvPr id="6" name="图片 5"/>
          <p:cNvPicPr>
            <a:picLocks noChangeAspect="1"/>
          </p:cNvPicPr>
          <p:nvPr/>
        </p:nvPicPr>
        <p:blipFill>
          <a:blip r:embed="rId2"/>
          <a:stretch>
            <a:fillRect/>
          </a:stretch>
        </p:blipFill>
        <p:spPr>
          <a:xfrm>
            <a:off x="764540" y="1989455"/>
            <a:ext cx="3345180" cy="4461510"/>
          </a:xfrm>
          <a:prstGeom prst="rect">
            <a:avLst/>
          </a:prstGeom>
        </p:spPr>
      </p:pic>
      <p:pic>
        <p:nvPicPr>
          <p:cNvPr id="7" name="图片 6"/>
          <p:cNvPicPr>
            <a:picLocks noChangeAspect="1"/>
          </p:cNvPicPr>
          <p:nvPr/>
        </p:nvPicPr>
        <p:blipFill>
          <a:blip r:embed="rId3"/>
          <a:stretch>
            <a:fillRect/>
          </a:stretch>
        </p:blipFill>
        <p:spPr>
          <a:xfrm>
            <a:off x="5034280" y="1989455"/>
            <a:ext cx="3349625" cy="446722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0"/>
          <p:cNvSpPr/>
          <p:nvPr/>
        </p:nvSpPr>
        <p:spPr>
          <a:xfrm>
            <a:off x="359532" y="1575951"/>
            <a:ext cx="8424936" cy="1524239"/>
          </a:xfrm>
          <a:prstGeom prst="round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ctrTitle"/>
          </p:nvPr>
        </p:nvSpPr>
        <p:spPr>
          <a:xfrm>
            <a:off x="613984" y="1575951"/>
            <a:ext cx="7858180" cy="1166305"/>
          </a:xfrm>
        </p:spPr>
        <p:txBody>
          <a:bodyPr>
            <a:noAutofit/>
          </a:bodyPr>
          <a:lstStyle/>
          <a:p>
            <a:pPr algn="ctr"/>
            <a:r>
              <a:rPr lang="zh-CN" altLang="en-US" sz="4000" b="1" dirty="0">
                <a:solidFill>
                  <a:srgbClr val="FF8040"/>
                </a:solidFill>
                <a:latin typeface="华文新魏" panose="02010800040101010101" pitchFamily="2" charset="-122"/>
                <a:ea typeface="华文楷体" panose="02010600040101010101" charset="-122"/>
              </a:rPr>
              <a:t>王兰英主任治疗晚期结直肠癌经验探讨</a:t>
            </a:r>
          </a:p>
        </p:txBody>
      </p:sp>
      <p:sp>
        <p:nvSpPr>
          <p:cNvPr id="5" name="页脚占位符 16"/>
          <p:cNvSpPr>
            <a:spLocks noGrp="1"/>
          </p:cNvSpPr>
          <p:nvPr>
            <p:ph type="ftr" sz="quarter" idx="11"/>
          </p:nvPr>
        </p:nvSpPr>
        <p:spPr/>
        <p:txBody>
          <a:bodyPr/>
          <a:lstStyle/>
          <a:p>
            <a:pPr algn="r" eaLnBrk="1" latinLnBrk="0" hangingPunct="1"/>
            <a:r>
              <a:rPr kumimoji="0" lang="en-US" sz="1100">
                <a:solidFill>
                  <a:schemeClr val="tx2"/>
                </a:solidFill>
              </a:rPr>
              <a:t>a</a:t>
            </a:r>
          </a:p>
        </p:txBody>
      </p:sp>
      <p:sp>
        <p:nvSpPr>
          <p:cNvPr id="8" name="矩形 7"/>
          <p:cNvSpPr/>
          <p:nvPr/>
        </p:nvSpPr>
        <p:spPr>
          <a:xfrm>
            <a:off x="4788024" y="188640"/>
            <a:ext cx="4104456" cy="11663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11560" y="3212976"/>
            <a:ext cx="8064896" cy="25922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3275807" y="548799"/>
            <a:ext cx="2717483" cy="506730"/>
          </a:xfrm>
          <a:prstGeom prst="rect">
            <a:avLst/>
          </a:prstGeom>
          <a:noFill/>
        </p:spPr>
        <p:txBody>
          <a:bodyPr wrap="square" rtlCol="0">
            <a:spAutoFit/>
          </a:bodyPr>
          <a:lstStyle>
            <a:defPPr>
              <a:defRPr lang="zh-CN"/>
            </a:defPPr>
            <a:lvl1pPr>
              <a:defRPr sz="3600" b="1">
                <a:solidFill>
                  <a:schemeClr val="tx2"/>
                </a:solidFill>
                <a:latin typeface="宋体" panose="02010600030101010101" pitchFamily="2" charset="-122"/>
                <a:ea typeface="宋体" panose="02010600030101010101" pitchFamily="2" charset="-122"/>
              </a:defRPr>
            </a:lvl1pPr>
          </a:lstStyle>
          <a:p>
            <a:pPr algn="ctr"/>
            <a:r>
              <a:rPr lang="zh-CN" altLang="en-US" sz="2700" dirty="0"/>
              <a:t>病理报告单</a:t>
            </a:r>
          </a:p>
        </p:txBody>
      </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7450" y="2038985"/>
            <a:ext cx="3489960" cy="4189730"/>
          </a:xfrm>
          <a:prstGeom prst="rect">
            <a:avLst/>
          </a:prstGeom>
        </p:spPr>
      </p:pic>
      <p:grpSp>
        <p:nvGrpSpPr>
          <p:cNvPr id="7" name="组合 6"/>
          <p:cNvGrpSpPr/>
          <p:nvPr/>
        </p:nvGrpSpPr>
        <p:grpSpPr>
          <a:xfrm>
            <a:off x="4739640" y="2038985"/>
            <a:ext cx="3284855" cy="4189095"/>
            <a:chOff x="6319270" y="1567890"/>
            <a:chExt cx="3414395" cy="4564380"/>
          </a:xfrm>
        </p:grpSpPr>
        <p:grpSp>
          <p:nvGrpSpPr>
            <p:cNvPr id="6" name="组合 5"/>
            <p:cNvGrpSpPr/>
            <p:nvPr/>
          </p:nvGrpSpPr>
          <p:grpSpPr>
            <a:xfrm>
              <a:off x="6319270" y="1567890"/>
              <a:ext cx="3414395" cy="4564380"/>
              <a:chOff x="6510656" y="1555115"/>
              <a:chExt cx="3414395" cy="4564380"/>
            </a:xfrm>
          </p:grpSpPr>
          <p:pic>
            <p:nvPicPr>
              <p:cNvPr id="2" name="图片 1" descr="6c007820833ed888426faf7b4681527"/>
              <p:cNvPicPr>
                <a:picLocks noChangeAspect="1"/>
              </p:cNvPicPr>
              <p:nvPr>
                <p:custDataLst>
                  <p:tags r:id="rId3"/>
                </p:custDataLst>
              </p:nvPr>
            </p:nvPicPr>
            <p:blipFill>
              <a:blip r:embed="rId7"/>
              <a:stretch>
                <a:fillRect/>
              </a:stretch>
            </p:blipFill>
            <p:spPr>
              <a:xfrm>
                <a:off x="6510656" y="1555115"/>
                <a:ext cx="3414395" cy="4564380"/>
              </a:xfrm>
              <a:prstGeom prst="rect">
                <a:avLst/>
              </a:prstGeom>
            </p:spPr>
          </p:pic>
          <p:sp>
            <p:nvSpPr>
              <p:cNvPr id="9" name="椭圆 8"/>
              <p:cNvSpPr/>
              <p:nvPr>
                <p:custDataLst>
                  <p:tags r:id="rId4"/>
                </p:custDataLst>
              </p:nvPr>
            </p:nvSpPr>
            <p:spPr>
              <a:xfrm>
                <a:off x="6911162" y="3916342"/>
                <a:ext cx="393406" cy="2470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0" name="椭圆 9"/>
            <p:cNvSpPr/>
            <p:nvPr>
              <p:custDataLst>
                <p:tags r:id="rId2"/>
              </p:custDataLst>
            </p:nvPr>
          </p:nvSpPr>
          <p:spPr>
            <a:xfrm rot="10604799">
              <a:off x="6719775" y="4593264"/>
              <a:ext cx="393406" cy="2470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1" name="对话气泡: 椭圆形 5"/>
          <p:cNvSpPr/>
          <p:nvPr>
            <p:custDataLst>
              <p:tags r:id="rId1"/>
            </p:custDataLst>
          </p:nvPr>
        </p:nvSpPr>
        <p:spPr>
          <a:xfrm>
            <a:off x="323532" y="3795957"/>
            <a:ext cx="4634741" cy="2266229"/>
          </a:xfrm>
          <a:prstGeom prst="wedgeEllipseCallout">
            <a:avLst>
              <a:gd name="adj1" fmla="val 61477"/>
              <a:gd name="adj2" fmla="val 53845"/>
            </a:avLst>
          </a:prstGeom>
          <a:solidFill>
            <a:schemeClr val="tx2">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350" b="1" dirty="0">
                <a:solidFill>
                  <a:srgbClr val="FF0000"/>
                </a:solidFill>
              </a:rPr>
              <a:t>病理诊断：（直乙交界）高－中分化腺癌。</a:t>
            </a:r>
            <a:endParaRPr lang="en-US" altLang="zh-CN" sz="1350" b="1" dirty="0">
              <a:solidFill>
                <a:srgbClr val="FF0000"/>
              </a:solidFill>
            </a:endParaRPr>
          </a:p>
          <a:p>
            <a:pPr>
              <a:lnSpc>
                <a:spcPct val="150000"/>
              </a:lnSpc>
            </a:pPr>
            <a:r>
              <a:rPr lang="zh-CN" altLang="en-US" sz="1350" b="1" dirty="0">
                <a:solidFill>
                  <a:srgbClr val="FF0000"/>
                </a:solidFill>
              </a:rPr>
              <a:t>免疫组化结果：（直乙交界）</a:t>
            </a:r>
            <a:r>
              <a:rPr lang="en-US" altLang="zh-CN" sz="1350" b="1" dirty="0">
                <a:solidFill>
                  <a:srgbClr val="FF0000"/>
                </a:solidFill>
              </a:rPr>
              <a:t>HER2(3+),MSH2(+),MSH6(+),PMS2(+),MLH1(+),KRAS</a:t>
            </a:r>
            <a:r>
              <a:rPr lang="zh-CN" altLang="en-US" sz="1350" b="1" dirty="0">
                <a:solidFill>
                  <a:srgbClr val="FF0000"/>
                </a:solidFill>
              </a:rPr>
              <a:t>、</a:t>
            </a:r>
            <a:r>
              <a:rPr lang="en-US" altLang="zh-CN" sz="1350" b="1" dirty="0">
                <a:solidFill>
                  <a:srgbClr val="FF0000"/>
                </a:solidFill>
              </a:rPr>
              <a:t>NRAS</a:t>
            </a:r>
            <a:r>
              <a:rPr lang="zh-CN" altLang="en-US" sz="1350" b="1" dirty="0">
                <a:solidFill>
                  <a:srgbClr val="FF0000"/>
                </a:solidFill>
              </a:rPr>
              <a:t>、</a:t>
            </a:r>
            <a:r>
              <a:rPr lang="en-US" altLang="zh-CN" sz="1350" b="1" dirty="0">
                <a:solidFill>
                  <a:srgbClr val="FF0000"/>
                </a:solidFill>
              </a:rPr>
              <a:t>BRAF</a:t>
            </a:r>
            <a:r>
              <a:rPr lang="zh-CN" altLang="en-US" sz="1350" b="1" dirty="0">
                <a:solidFill>
                  <a:srgbClr val="FF0000"/>
                </a:solidFill>
              </a:rPr>
              <a:t>未检测到突变。</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39591" y="1844910"/>
            <a:ext cx="7683818" cy="3877945"/>
          </a:xfrm>
        </p:spPr>
        <p:txBody>
          <a:bodyPr vert="horz" wrap="square" lIns="0" tIns="0" rIns="0" bIns="0" anchor="b" anchorCtr="0">
            <a:spAutoFit/>
          </a:bodyPr>
          <a:lstStyle/>
          <a:p>
            <a:pPr algn="l" rtl="0">
              <a:lnSpc>
                <a:spcPct val="200000"/>
              </a:lnSpc>
              <a:buClr>
                <a:srgbClr val="31859C"/>
              </a:buClr>
            </a:pPr>
            <a:r>
              <a:rPr lang="en-US" altLang="zh-CN" sz="1800" b="1" dirty="0">
                <a:solidFill>
                  <a:schemeClr val="tx1"/>
                </a:solidFill>
                <a:latin typeface="宋体" panose="02010600030101010101" pitchFamily="2" charset="-122"/>
                <a:ea typeface="宋体" panose="02010600030101010101" pitchFamily="2" charset="-122"/>
                <a:cs typeface="+mn-cs"/>
                <a:sym typeface="+mn-ea"/>
              </a:rPr>
              <a:t>2019.12.23-2020.1.7</a:t>
            </a:r>
            <a:r>
              <a:rPr lang="zh-CN" altLang="en-US" sz="1800" b="1" dirty="0">
                <a:solidFill>
                  <a:schemeClr val="tx1"/>
                </a:solidFill>
                <a:latin typeface="宋体" panose="02010600030101010101" pitchFamily="2" charset="-122"/>
                <a:ea typeface="宋体" panose="02010600030101010101" pitchFamily="2" charset="-122"/>
                <a:cs typeface="+mn-cs"/>
                <a:sym typeface="+mn-ea"/>
              </a:rPr>
              <a:t>行：</a:t>
            </a:r>
            <a:r>
              <a:rPr lang="zh-CN" altLang="en-US" sz="1800" b="1" dirty="0">
                <a:solidFill>
                  <a:srgbClr val="FF0000"/>
                </a:solidFill>
                <a:latin typeface="宋体" panose="02010600030101010101" pitchFamily="2" charset="-122"/>
                <a:ea typeface="宋体" panose="02010600030101010101" pitchFamily="2" charset="-122"/>
                <a:cs typeface="+mn-cs"/>
                <a:sym typeface="+mn-ea"/>
              </a:rPr>
              <a:t>贝伐珠单抗</a:t>
            </a:r>
            <a:r>
              <a:rPr lang="en-US" altLang="zh-CN" sz="1800" b="1" dirty="0">
                <a:solidFill>
                  <a:schemeClr val="tx1"/>
                </a:solidFill>
                <a:latin typeface="宋体" panose="02010600030101010101" pitchFamily="2" charset="-122"/>
                <a:ea typeface="宋体" panose="02010600030101010101" pitchFamily="2" charset="-122"/>
                <a:cs typeface="+mn-cs"/>
                <a:sym typeface="+mn-ea"/>
              </a:rPr>
              <a:t>300mg d1;</a:t>
            </a:r>
            <a:r>
              <a:rPr lang="zh-CN" altLang="en-US" sz="1800" b="1" dirty="0">
                <a:solidFill>
                  <a:srgbClr val="FF0000"/>
                </a:solidFill>
                <a:latin typeface="宋体" panose="02010600030101010101" pitchFamily="2" charset="-122"/>
                <a:sym typeface="+mn-ea"/>
              </a:rPr>
              <a:t>伊立替康</a:t>
            </a:r>
            <a:r>
              <a:rPr lang="en-US" altLang="zh-CN" sz="1800" b="1" dirty="0">
                <a:solidFill>
                  <a:schemeClr val="tx1"/>
                </a:solidFill>
                <a:latin typeface="宋体" panose="02010600030101010101" pitchFamily="2" charset="-122"/>
                <a:sym typeface="+mn-ea"/>
              </a:rPr>
              <a:t>220mg d1</a:t>
            </a:r>
            <a:r>
              <a:rPr lang="zh-CN" altLang="en-US" sz="1800" b="1" dirty="0">
                <a:solidFill>
                  <a:schemeClr val="tx1"/>
                </a:solidFill>
                <a:latin typeface="宋体" panose="02010600030101010101" pitchFamily="2" charset="-122"/>
                <a:sym typeface="+mn-ea"/>
              </a:rPr>
              <a:t>；</a:t>
            </a:r>
            <a:r>
              <a:rPr lang="zh-CN" altLang="en-US" sz="1800" b="1" dirty="0">
                <a:solidFill>
                  <a:srgbClr val="FF0000"/>
                </a:solidFill>
                <a:latin typeface="宋体" panose="02010600030101010101" pitchFamily="2" charset="-122"/>
                <a:ea typeface="宋体" panose="02010600030101010101" pitchFamily="2" charset="-122"/>
                <a:cs typeface="+mn-cs"/>
                <a:sym typeface="+mn-ea"/>
              </a:rPr>
              <a:t>卡培他滨</a:t>
            </a:r>
            <a:r>
              <a:rPr lang="en-US" altLang="zh-CN" sz="1800" b="1" dirty="0">
                <a:solidFill>
                  <a:schemeClr val="tx1"/>
                </a:solidFill>
                <a:latin typeface="宋体" panose="02010600030101010101" pitchFamily="2" charset="-122"/>
                <a:ea typeface="宋体" panose="02010600030101010101" pitchFamily="2" charset="-122"/>
                <a:cs typeface="+mn-cs"/>
                <a:sym typeface="+mn-ea"/>
              </a:rPr>
              <a:t>1000mg bid d1-10</a:t>
            </a:r>
            <a:r>
              <a:rPr lang="zh-CN" altLang="en-US" sz="1800" b="1" dirty="0">
                <a:solidFill>
                  <a:schemeClr val="tx1"/>
                </a:solidFill>
                <a:latin typeface="宋体" panose="02010600030101010101" pitchFamily="2" charset="-122"/>
                <a:ea typeface="宋体" panose="02010600030101010101" pitchFamily="2" charset="-122"/>
                <a:cs typeface="+mn-cs"/>
                <a:sym typeface="+mn-ea"/>
              </a:rPr>
              <a:t>  </a:t>
            </a:r>
            <a:r>
              <a:rPr lang="en-US" altLang="zh-CN" sz="1800" b="1" dirty="0">
                <a:solidFill>
                  <a:schemeClr val="tx1"/>
                </a:solidFill>
                <a:latin typeface="宋体" panose="02010600030101010101" pitchFamily="2" charset="-122"/>
                <a:ea typeface="宋体" panose="02010600030101010101" pitchFamily="2" charset="-122"/>
                <a:cs typeface="+mn-cs"/>
                <a:sym typeface="+mn-ea"/>
              </a:rPr>
              <a:t>q14d  3</a:t>
            </a:r>
            <a:r>
              <a:rPr lang="zh-CN" altLang="en-US" sz="1800" b="1" dirty="0">
                <a:solidFill>
                  <a:schemeClr val="tx1"/>
                </a:solidFill>
                <a:latin typeface="宋体" panose="02010600030101010101" pitchFamily="2" charset="-122"/>
                <a:ea typeface="宋体" panose="02010600030101010101" pitchFamily="2" charset="-122"/>
                <a:cs typeface="+mn-cs"/>
                <a:sym typeface="+mn-ea"/>
              </a:rPr>
              <a:t>周期。</a:t>
            </a:r>
            <a:br>
              <a:rPr lang="zh-CN" altLang="en-US" sz="1800" b="1" dirty="0">
                <a:solidFill>
                  <a:schemeClr val="tx1"/>
                </a:solidFill>
                <a:latin typeface="宋体" panose="02010600030101010101" pitchFamily="2" charset="-122"/>
                <a:ea typeface="宋体" panose="02010600030101010101" pitchFamily="2" charset="-122"/>
                <a:cs typeface="+mn-cs"/>
                <a:sym typeface="+mn-ea"/>
              </a:rPr>
            </a:br>
            <a:r>
              <a:rPr lang="en-US" altLang="zh-CN" sz="1800" b="1" dirty="0">
                <a:solidFill>
                  <a:schemeClr val="tx1"/>
                </a:solidFill>
                <a:latin typeface="宋体" panose="02010600030101010101" pitchFamily="2" charset="-122"/>
                <a:ea typeface="宋体" panose="02010600030101010101" pitchFamily="2" charset="-122"/>
                <a:cs typeface="+mn-cs"/>
                <a:sym typeface="+mn-ea"/>
              </a:rPr>
              <a:t>既往史：“左前降支心尖段肌桥”，口服“琥珀酸美托洛尔缓释片23.75mg po qd”;“焦虑症”，口服“黛力新 1片 po qd”，易失眠；“高血压病2级 很高危”，口服“硝苯地平缓释片1片 po qd”，血压控制尚可；否认传染病。有阑尾切除病史。</a:t>
            </a:r>
            <a:br>
              <a:rPr lang="en-US" altLang="zh-CN" sz="1800" b="1" dirty="0">
                <a:solidFill>
                  <a:schemeClr val="tx1"/>
                </a:solidFill>
                <a:latin typeface="宋体" panose="02010600030101010101" pitchFamily="2" charset="-122"/>
                <a:ea typeface="宋体" panose="02010600030101010101" pitchFamily="2" charset="-122"/>
                <a:cs typeface="+mn-cs"/>
                <a:sym typeface="+mn-ea"/>
              </a:rPr>
            </a:br>
            <a:endParaRPr lang="zh-CN" altLang="en-US" sz="1800" b="1" dirty="0">
              <a:solidFill>
                <a:schemeClr val="tx1"/>
              </a:solidFill>
              <a:latin typeface="宋体" panose="02010600030101010101" pitchFamily="2" charset="-122"/>
              <a:ea typeface="宋体" panose="02010600030101010101" pitchFamily="2" charset="-122"/>
              <a:cs typeface="+mn-cs"/>
              <a:sym typeface="+mn-ea"/>
            </a:endParaRPr>
          </a:p>
        </p:txBody>
      </p:sp>
      <p:sp>
        <p:nvSpPr>
          <p:cNvPr id="4" name="文本框 3"/>
          <p:cNvSpPr txBox="1"/>
          <p:nvPr>
            <p:custDataLst>
              <p:tags r:id="rId1"/>
            </p:custDataLst>
          </p:nvPr>
        </p:nvSpPr>
        <p:spPr>
          <a:xfrm>
            <a:off x="3563620" y="476885"/>
            <a:ext cx="2700020" cy="506730"/>
          </a:xfrm>
          <a:prstGeom prst="rect">
            <a:avLst/>
          </a:prstGeom>
          <a:noFill/>
        </p:spPr>
        <p:txBody>
          <a:bodyPr wrap="square" rtlCol="0">
            <a:spAutoFit/>
          </a:bodyPr>
          <a:lstStyle>
            <a:defPPr>
              <a:defRPr lang="zh-CN"/>
            </a:defPPr>
            <a:lvl1pPr algn="ctr">
              <a:defRPr sz="3600" b="1">
                <a:solidFill>
                  <a:schemeClr val="tx2"/>
                </a:solidFill>
                <a:latin typeface="宋体" panose="02010600030101010101" pitchFamily="2" charset="-122"/>
                <a:ea typeface="宋体" panose="02010600030101010101" pitchFamily="2" charset="-122"/>
              </a:defRPr>
            </a:lvl1pPr>
          </a:lstStyle>
          <a:p>
            <a:r>
              <a:rPr lang="zh-CN" altLang="en-US" sz="2700" dirty="0"/>
              <a:t>病史资料</a:t>
            </a:r>
            <a:r>
              <a:rPr lang="en-US" altLang="zh-CN" sz="2700" dirty="0"/>
              <a:t>-</a:t>
            </a:r>
            <a:r>
              <a:rPr lang="zh-CN" altLang="en-US" sz="2700" dirty="0"/>
              <a:t>初诊</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normAutofit/>
          </a:bodyPr>
          <a:lstStyle/>
          <a:p>
            <a:pPr marL="0" indent="0" rtl="0">
              <a:lnSpc>
                <a:spcPct val="200000"/>
              </a:lnSpc>
              <a:buNone/>
            </a:pPr>
            <a:r>
              <a:rPr lang="zh-CN" sz="1800" b="1" dirty="0">
                <a:solidFill>
                  <a:schemeClr val="tx2">
                    <a:lumMod val="75000"/>
                  </a:schemeClr>
                </a:solidFill>
                <a:latin typeface="+mn-ea"/>
                <a:sym typeface="+mn-ea"/>
              </a:rPr>
              <a:t>门诊症见：疲乏无力、心慌心悸、胸闷气短、进食欠佳，无恶心呕吐、腹胀腹痛，寐差，小便正常，大便质稀，便中少量鲜血，舌淡苔薄，脉沉细。</a:t>
            </a:r>
            <a:r>
              <a:rPr lang="zh-CN" altLang="en-US" sz="1800" b="1" dirty="0">
                <a:solidFill>
                  <a:schemeClr val="tx2">
                    <a:lumMod val="75000"/>
                  </a:schemeClr>
                </a:solidFill>
                <a:latin typeface="+mn-ea"/>
                <a:sym typeface="+mn-ea"/>
              </a:rPr>
              <a:t>结合舌脉症，属心脾两虚，阴阳失调证，治以养心安神，调和阴阳，处方如下：</a:t>
            </a:r>
            <a:endParaRPr lang="zh-CN" sz="1800" b="1" dirty="0">
              <a:solidFill>
                <a:schemeClr val="tx2">
                  <a:lumMod val="75000"/>
                </a:schemeClr>
              </a:solidFill>
              <a:latin typeface="+mn-ea"/>
              <a:sym typeface="+mn-ea"/>
            </a:endParaRPr>
          </a:p>
          <a:p>
            <a:pPr marL="0" indent="0" rtl="0">
              <a:lnSpc>
                <a:spcPct val="200000"/>
              </a:lnSpc>
              <a:buNone/>
            </a:pPr>
            <a:r>
              <a:rPr lang="zh-CN" sz="1800" b="1" dirty="0">
                <a:solidFill>
                  <a:schemeClr val="tx2">
                    <a:lumMod val="75000"/>
                  </a:schemeClr>
                </a:solidFill>
                <a:latin typeface="+mn-ea"/>
                <a:sym typeface="+mn-ea"/>
              </a:rPr>
              <a:t>桂枝加龙骨牡蛎汤联合酸枣仁汤加减：</a:t>
            </a:r>
            <a:br>
              <a:rPr lang="zh-CN" sz="1800" b="1" dirty="0">
                <a:solidFill>
                  <a:schemeClr val="tx2">
                    <a:lumMod val="75000"/>
                  </a:schemeClr>
                </a:solidFill>
                <a:latin typeface="+mn-ea"/>
                <a:sym typeface="+mn-ea"/>
              </a:rPr>
            </a:br>
            <a:r>
              <a:rPr lang="zh-CN" sz="1800" b="1" dirty="0">
                <a:solidFill>
                  <a:schemeClr val="tx2">
                    <a:lumMod val="75000"/>
                  </a:schemeClr>
                </a:solidFill>
                <a:latin typeface="+mn-ea"/>
                <a:sym typeface="+mn-ea"/>
              </a:rPr>
              <a:t>桂枝</a:t>
            </a:r>
            <a:r>
              <a:rPr lang="en-US" altLang="zh-CN" sz="1000" b="1" dirty="0">
                <a:solidFill>
                  <a:schemeClr val="tx2">
                    <a:lumMod val="75000"/>
                  </a:schemeClr>
                </a:solidFill>
                <a:latin typeface="+mn-ea"/>
                <a:sym typeface="+mn-ea"/>
              </a:rPr>
              <a:t>15</a:t>
            </a:r>
            <a:r>
              <a:rPr lang="zh-CN" sz="1000" b="1" dirty="0">
                <a:solidFill>
                  <a:schemeClr val="tx2">
                    <a:lumMod val="75000"/>
                  </a:schemeClr>
                </a:solidFill>
                <a:latin typeface="+mn-ea"/>
                <a:sym typeface="+mn-ea"/>
              </a:rPr>
              <a:t>g</a:t>
            </a:r>
            <a:r>
              <a:rPr lang="zh-CN" sz="1800" b="1" dirty="0">
                <a:solidFill>
                  <a:schemeClr val="tx2">
                    <a:lumMod val="75000"/>
                  </a:schemeClr>
                </a:solidFill>
                <a:latin typeface="+mn-ea"/>
                <a:sym typeface="+mn-ea"/>
              </a:rPr>
              <a:t> </a:t>
            </a:r>
            <a:r>
              <a:rPr lang="en-US" altLang="zh-CN" sz="1800" b="1" dirty="0">
                <a:solidFill>
                  <a:schemeClr val="tx2">
                    <a:lumMod val="75000"/>
                  </a:schemeClr>
                </a:solidFill>
                <a:latin typeface="+mn-ea"/>
                <a:sym typeface="+mn-ea"/>
              </a:rPr>
              <a:t>   </a:t>
            </a:r>
            <a:r>
              <a:rPr lang="zh-CN" sz="1800" b="1" dirty="0">
                <a:solidFill>
                  <a:schemeClr val="tx2">
                    <a:lumMod val="75000"/>
                  </a:schemeClr>
                </a:solidFill>
                <a:latin typeface="+mn-ea"/>
                <a:sym typeface="+mn-ea"/>
              </a:rPr>
              <a:t>党参</a:t>
            </a:r>
            <a:r>
              <a:rPr lang="en-US" altLang="zh-CN" sz="1000" b="1" dirty="0">
                <a:solidFill>
                  <a:schemeClr val="tx2">
                    <a:lumMod val="75000"/>
                  </a:schemeClr>
                </a:solidFill>
                <a:latin typeface="+mn-ea"/>
                <a:sym typeface="+mn-ea"/>
              </a:rPr>
              <a:t>15g</a:t>
            </a:r>
            <a:r>
              <a:rPr lang="zh-CN" sz="1800" b="1" dirty="0">
                <a:solidFill>
                  <a:schemeClr val="tx2">
                    <a:lumMod val="75000"/>
                  </a:schemeClr>
                </a:solidFill>
                <a:latin typeface="+mn-ea"/>
                <a:sym typeface="+mn-ea"/>
              </a:rPr>
              <a:t> </a:t>
            </a:r>
            <a:r>
              <a:rPr lang="en-US" altLang="zh-CN" sz="1800" b="1" dirty="0">
                <a:solidFill>
                  <a:schemeClr val="tx2">
                    <a:lumMod val="75000"/>
                  </a:schemeClr>
                </a:solidFill>
                <a:latin typeface="+mn-ea"/>
                <a:sym typeface="+mn-ea"/>
              </a:rPr>
              <a:t>   </a:t>
            </a:r>
            <a:r>
              <a:rPr lang="zh-CN" sz="1800" b="1" dirty="0">
                <a:solidFill>
                  <a:schemeClr val="tx2">
                    <a:lumMod val="75000"/>
                  </a:schemeClr>
                </a:solidFill>
                <a:latin typeface="+mn-ea"/>
                <a:sym typeface="+mn-ea"/>
              </a:rPr>
              <a:t>炒酸枣仁 </a:t>
            </a:r>
            <a:r>
              <a:rPr lang="en-US" altLang="zh-CN" sz="1000" b="1" dirty="0">
                <a:solidFill>
                  <a:schemeClr val="tx2">
                    <a:lumMod val="75000"/>
                  </a:schemeClr>
                </a:solidFill>
                <a:latin typeface="+mn-ea"/>
                <a:sym typeface="+mn-ea"/>
              </a:rPr>
              <a:t>30g</a:t>
            </a:r>
            <a:r>
              <a:rPr lang="en-US" altLang="zh-CN" sz="1800" b="1" dirty="0">
                <a:solidFill>
                  <a:schemeClr val="tx2">
                    <a:lumMod val="75000"/>
                  </a:schemeClr>
                </a:solidFill>
                <a:latin typeface="+mn-ea"/>
                <a:sym typeface="+mn-ea"/>
              </a:rPr>
              <a:t>   </a:t>
            </a:r>
            <a:r>
              <a:rPr lang="zh-CN" sz="1800" b="1" dirty="0">
                <a:solidFill>
                  <a:schemeClr val="tx2">
                    <a:lumMod val="75000"/>
                  </a:schemeClr>
                </a:solidFill>
                <a:latin typeface="+mn-ea"/>
                <a:sym typeface="+mn-ea"/>
              </a:rPr>
              <a:t>白芍 </a:t>
            </a:r>
            <a:r>
              <a:rPr lang="en-US" altLang="zh-CN" sz="1000" b="1" dirty="0">
                <a:solidFill>
                  <a:schemeClr val="tx2">
                    <a:lumMod val="75000"/>
                  </a:schemeClr>
                </a:solidFill>
                <a:latin typeface="+mn-ea"/>
                <a:sym typeface="+mn-ea"/>
              </a:rPr>
              <a:t>15g</a:t>
            </a:r>
            <a:r>
              <a:rPr lang="zh-CN" sz="1800" b="1" dirty="0">
                <a:solidFill>
                  <a:schemeClr val="tx2">
                    <a:lumMod val="75000"/>
                  </a:schemeClr>
                </a:solidFill>
                <a:latin typeface="+mn-ea"/>
                <a:sym typeface="+mn-ea"/>
              </a:rPr>
              <a:t> </a:t>
            </a:r>
            <a:br>
              <a:rPr lang="zh-CN" sz="1800" b="1" dirty="0">
                <a:solidFill>
                  <a:schemeClr val="tx2">
                    <a:lumMod val="75000"/>
                  </a:schemeClr>
                </a:solidFill>
                <a:latin typeface="+mn-ea"/>
                <a:sym typeface="+mn-ea"/>
              </a:rPr>
            </a:br>
            <a:r>
              <a:rPr lang="zh-CN" sz="1800" b="1" dirty="0">
                <a:solidFill>
                  <a:schemeClr val="tx2">
                    <a:lumMod val="75000"/>
                  </a:schemeClr>
                </a:solidFill>
                <a:latin typeface="+mn-ea"/>
                <a:sym typeface="+mn-ea"/>
              </a:rPr>
              <a:t>麦务 </a:t>
            </a:r>
            <a:r>
              <a:rPr lang="en-US" altLang="zh-CN" sz="1000" b="1" dirty="0">
                <a:solidFill>
                  <a:schemeClr val="tx2">
                    <a:lumMod val="75000"/>
                  </a:schemeClr>
                </a:solidFill>
                <a:latin typeface="+mn-ea"/>
                <a:sym typeface="+mn-ea"/>
              </a:rPr>
              <a:t>10g</a:t>
            </a:r>
            <a:r>
              <a:rPr lang="zh-CN" sz="1800" b="1" dirty="0">
                <a:solidFill>
                  <a:schemeClr val="tx2">
                    <a:lumMod val="75000"/>
                  </a:schemeClr>
                </a:solidFill>
                <a:latin typeface="+mn-ea"/>
                <a:sym typeface="+mn-ea"/>
              </a:rPr>
              <a:t> </a:t>
            </a:r>
            <a:r>
              <a:rPr lang="en-US" altLang="zh-CN" sz="1800" b="1" dirty="0">
                <a:solidFill>
                  <a:schemeClr val="tx2">
                    <a:lumMod val="75000"/>
                  </a:schemeClr>
                </a:solidFill>
                <a:latin typeface="+mn-ea"/>
                <a:sym typeface="+mn-ea"/>
              </a:rPr>
              <a:t>  </a:t>
            </a:r>
            <a:r>
              <a:rPr lang="zh-CN" sz="1800" b="1" dirty="0">
                <a:solidFill>
                  <a:schemeClr val="tx2">
                    <a:lumMod val="75000"/>
                  </a:schemeClr>
                </a:solidFill>
                <a:latin typeface="+mn-ea"/>
                <a:sym typeface="+mn-ea"/>
              </a:rPr>
              <a:t>知母 </a:t>
            </a:r>
            <a:r>
              <a:rPr lang="en-US" altLang="zh-CN" sz="1000" b="1" dirty="0">
                <a:solidFill>
                  <a:schemeClr val="tx2">
                    <a:lumMod val="75000"/>
                  </a:schemeClr>
                </a:solidFill>
                <a:latin typeface="+mn-ea"/>
                <a:sym typeface="+mn-ea"/>
              </a:rPr>
              <a:t>10g</a:t>
            </a:r>
            <a:r>
              <a:rPr lang="en-US" altLang="zh-CN" sz="1800" b="1" dirty="0">
                <a:solidFill>
                  <a:schemeClr val="tx2">
                    <a:lumMod val="75000"/>
                  </a:schemeClr>
                </a:solidFill>
                <a:latin typeface="+mn-ea"/>
                <a:sym typeface="+mn-ea"/>
              </a:rPr>
              <a:t>   </a:t>
            </a:r>
            <a:r>
              <a:rPr lang="zh-CN" sz="1800" b="1" dirty="0">
                <a:solidFill>
                  <a:schemeClr val="tx2">
                    <a:lumMod val="75000"/>
                  </a:schemeClr>
                </a:solidFill>
                <a:latin typeface="+mn-ea"/>
                <a:sym typeface="+mn-ea"/>
              </a:rPr>
              <a:t>龙骨 </a:t>
            </a:r>
            <a:r>
              <a:rPr lang="en-US" altLang="zh-CN" sz="1000" b="1" dirty="0">
                <a:solidFill>
                  <a:schemeClr val="tx2">
                    <a:lumMod val="75000"/>
                  </a:schemeClr>
                </a:solidFill>
                <a:latin typeface="+mn-ea"/>
                <a:sym typeface="+mn-ea"/>
              </a:rPr>
              <a:t>30g</a:t>
            </a:r>
            <a:r>
              <a:rPr lang="en-US" altLang="zh-CN" sz="1800" b="1" dirty="0">
                <a:solidFill>
                  <a:schemeClr val="tx2">
                    <a:lumMod val="75000"/>
                  </a:schemeClr>
                </a:solidFill>
                <a:latin typeface="+mn-ea"/>
                <a:sym typeface="+mn-ea"/>
              </a:rPr>
              <a:t>           </a:t>
            </a:r>
            <a:r>
              <a:rPr lang="zh-CN" sz="1800" b="1" dirty="0">
                <a:solidFill>
                  <a:schemeClr val="tx2">
                    <a:lumMod val="75000"/>
                  </a:schemeClr>
                </a:solidFill>
                <a:latin typeface="+mn-ea"/>
                <a:sym typeface="+mn-ea"/>
              </a:rPr>
              <a:t>牡蛎 </a:t>
            </a:r>
            <a:r>
              <a:rPr lang="en-US" altLang="zh-CN" sz="1000" b="1" dirty="0">
                <a:solidFill>
                  <a:schemeClr val="tx2">
                    <a:lumMod val="75000"/>
                  </a:schemeClr>
                </a:solidFill>
                <a:latin typeface="+mn-ea"/>
                <a:sym typeface="+mn-ea"/>
              </a:rPr>
              <a:t>30g</a:t>
            </a:r>
            <a:r>
              <a:rPr lang="zh-CN" sz="1800" b="1" dirty="0">
                <a:solidFill>
                  <a:schemeClr val="tx2">
                    <a:lumMod val="75000"/>
                  </a:schemeClr>
                </a:solidFill>
                <a:latin typeface="+mn-ea"/>
                <a:sym typeface="+mn-ea"/>
              </a:rPr>
              <a:t> </a:t>
            </a:r>
            <a:br>
              <a:rPr lang="zh-CN" sz="1800" b="1" dirty="0">
                <a:solidFill>
                  <a:schemeClr val="tx2">
                    <a:lumMod val="75000"/>
                  </a:schemeClr>
                </a:solidFill>
                <a:latin typeface="+mn-ea"/>
                <a:sym typeface="+mn-ea"/>
              </a:rPr>
            </a:br>
            <a:r>
              <a:rPr lang="zh-CN" sz="1800" b="1" dirty="0">
                <a:solidFill>
                  <a:schemeClr val="tx2">
                    <a:lumMod val="75000"/>
                  </a:schemeClr>
                </a:solidFill>
                <a:latin typeface="+mn-ea"/>
                <a:sym typeface="+mn-ea"/>
              </a:rPr>
              <a:t>甘松</a:t>
            </a:r>
            <a:r>
              <a:rPr lang="en-US" altLang="zh-CN" sz="1000" b="1" dirty="0">
                <a:solidFill>
                  <a:schemeClr val="tx2">
                    <a:lumMod val="75000"/>
                  </a:schemeClr>
                </a:solidFill>
                <a:latin typeface="+mn-ea"/>
                <a:sym typeface="+mn-ea"/>
              </a:rPr>
              <a:t>10g</a:t>
            </a:r>
            <a:r>
              <a:rPr lang="zh-CN" sz="1800" b="1" dirty="0">
                <a:solidFill>
                  <a:schemeClr val="tx2">
                    <a:lumMod val="75000"/>
                  </a:schemeClr>
                </a:solidFill>
                <a:latin typeface="+mn-ea"/>
                <a:sym typeface="+mn-ea"/>
              </a:rPr>
              <a:t> </a:t>
            </a:r>
            <a:r>
              <a:rPr lang="en-US" altLang="zh-CN" sz="1800" b="1" dirty="0">
                <a:solidFill>
                  <a:schemeClr val="tx2">
                    <a:lumMod val="75000"/>
                  </a:schemeClr>
                </a:solidFill>
                <a:latin typeface="+mn-ea"/>
                <a:sym typeface="+mn-ea"/>
              </a:rPr>
              <a:t>  </a:t>
            </a:r>
            <a:r>
              <a:rPr lang="zh-CN" sz="1800" b="1" dirty="0">
                <a:solidFill>
                  <a:schemeClr val="tx2">
                    <a:lumMod val="75000"/>
                  </a:schemeClr>
                </a:solidFill>
                <a:latin typeface="+mn-ea"/>
                <a:sym typeface="+mn-ea"/>
              </a:rPr>
              <a:t>含欢皮</a:t>
            </a:r>
            <a:r>
              <a:rPr lang="en-US" altLang="zh-CN" sz="1000" b="1" dirty="0">
                <a:solidFill>
                  <a:schemeClr val="tx2">
                    <a:lumMod val="75000"/>
                  </a:schemeClr>
                </a:solidFill>
                <a:latin typeface="+mn-ea"/>
                <a:sym typeface="+mn-ea"/>
              </a:rPr>
              <a:t>30g</a:t>
            </a:r>
            <a:r>
              <a:rPr lang="en-US" altLang="zh-CN" sz="1800" b="1" dirty="0">
                <a:solidFill>
                  <a:schemeClr val="tx2">
                    <a:lumMod val="75000"/>
                  </a:schemeClr>
                </a:solidFill>
                <a:latin typeface="+mn-ea"/>
                <a:sym typeface="+mn-ea"/>
              </a:rPr>
              <a:t> </a:t>
            </a:r>
            <a:r>
              <a:rPr lang="zh-CN" sz="1800" b="1" dirty="0">
                <a:solidFill>
                  <a:schemeClr val="tx2">
                    <a:lumMod val="75000"/>
                  </a:schemeClr>
                </a:solidFill>
                <a:latin typeface="+mn-ea"/>
                <a:sym typeface="+mn-ea"/>
              </a:rPr>
              <a:t>醋五味子 </a:t>
            </a:r>
            <a:r>
              <a:rPr lang="en-US" altLang="zh-CN" sz="1000" b="1" dirty="0">
                <a:solidFill>
                  <a:schemeClr val="tx2">
                    <a:lumMod val="75000"/>
                  </a:schemeClr>
                </a:solidFill>
                <a:latin typeface="+mn-ea"/>
                <a:sym typeface="+mn-ea"/>
              </a:rPr>
              <a:t>15g</a:t>
            </a:r>
            <a:r>
              <a:rPr lang="zh-CN" sz="1800" b="1" dirty="0">
                <a:solidFill>
                  <a:schemeClr val="tx2">
                    <a:lumMod val="75000"/>
                  </a:schemeClr>
                </a:solidFill>
                <a:latin typeface="+mn-ea"/>
                <a:sym typeface="+mn-ea"/>
              </a:rPr>
              <a:t> </a:t>
            </a:r>
            <a:r>
              <a:rPr lang="en-US" altLang="zh-CN" sz="1800" b="1" dirty="0">
                <a:solidFill>
                  <a:schemeClr val="tx2">
                    <a:lumMod val="75000"/>
                  </a:schemeClr>
                </a:solidFill>
                <a:latin typeface="+mn-ea"/>
                <a:sym typeface="+mn-ea"/>
              </a:rPr>
              <a:t>  </a:t>
            </a:r>
            <a:r>
              <a:rPr lang="zh-CN" sz="1800" b="1" dirty="0">
                <a:solidFill>
                  <a:schemeClr val="tx2">
                    <a:lumMod val="75000"/>
                  </a:schemeClr>
                </a:solidFill>
                <a:latin typeface="+mn-ea"/>
                <a:sym typeface="+mn-ea"/>
              </a:rPr>
              <a:t>茯苓</a:t>
            </a:r>
            <a:r>
              <a:rPr lang="en-US" altLang="zh-CN" sz="1000" b="1" dirty="0">
                <a:solidFill>
                  <a:schemeClr val="tx2">
                    <a:lumMod val="75000"/>
                  </a:schemeClr>
                </a:solidFill>
                <a:latin typeface="+mn-ea"/>
                <a:sym typeface="+mn-ea"/>
              </a:rPr>
              <a:t>15g</a:t>
            </a:r>
            <a:br>
              <a:rPr lang="zh-CN" sz="1800" b="1" dirty="0">
                <a:solidFill>
                  <a:schemeClr val="tx2">
                    <a:lumMod val="75000"/>
                  </a:schemeClr>
                </a:solidFill>
                <a:latin typeface="+mn-ea"/>
                <a:sym typeface="+mn-ea"/>
              </a:rPr>
            </a:br>
            <a:r>
              <a:rPr lang="zh-CN" sz="1800" b="1" dirty="0">
                <a:solidFill>
                  <a:schemeClr val="tx2">
                    <a:lumMod val="75000"/>
                  </a:schemeClr>
                </a:solidFill>
                <a:latin typeface="+mn-ea"/>
                <a:sym typeface="+mn-ea"/>
              </a:rPr>
              <a:t>制远志</a:t>
            </a:r>
            <a:r>
              <a:rPr lang="en-US" altLang="zh-CN" sz="1000" b="1" dirty="0">
                <a:solidFill>
                  <a:schemeClr val="tx2">
                    <a:lumMod val="75000"/>
                  </a:schemeClr>
                </a:solidFill>
                <a:latin typeface="+mn-ea"/>
                <a:sym typeface="+mn-ea"/>
              </a:rPr>
              <a:t>15g</a:t>
            </a:r>
            <a:r>
              <a:rPr lang="zh-CN" sz="1800" b="1" dirty="0">
                <a:solidFill>
                  <a:schemeClr val="tx2">
                    <a:lumMod val="75000"/>
                  </a:schemeClr>
                </a:solidFill>
                <a:latin typeface="+mn-ea"/>
                <a:sym typeface="+mn-ea"/>
              </a:rPr>
              <a:t>白花蛇舌草 </a:t>
            </a:r>
            <a:r>
              <a:rPr lang="en-US" altLang="zh-CN" sz="1000" b="1" dirty="0">
                <a:solidFill>
                  <a:schemeClr val="tx2">
                    <a:lumMod val="75000"/>
                  </a:schemeClr>
                </a:solidFill>
                <a:latin typeface="+mn-ea"/>
                <a:sym typeface="+mn-ea"/>
              </a:rPr>
              <a:t>15g</a:t>
            </a:r>
            <a:r>
              <a:rPr lang="zh-CN" sz="1800" b="1" dirty="0">
                <a:solidFill>
                  <a:schemeClr val="tx2">
                    <a:lumMod val="75000"/>
                  </a:schemeClr>
                </a:solidFill>
                <a:latin typeface="+mn-ea"/>
                <a:sym typeface="+mn-ea"/>
              </a:rPr>
              <a:t> 甘草</a:t>
            </a:r>
            <a:r>
              <a:rPr lang="en-US" altLang="zh-CN" sz="1000" b="1" dirty="0">
                <a:solidFill>
                  <a:schemeClr val="tx2">
                    <a:lumMod val="75000"/>
                  </a:schemeClr>
                </a:solidFill>
                <a:latin typeface="+mn-ea"/>
                <a:sym typeface="+mn-ea"/>
              </a:rPr>
              <a:t>5g</a:t>
            </a:r>
          </a:p>
        </p:txBody>
      </p:sp>
      <p:sp>
        <p:nvSpPr>
          <p:cNvPr id="4" name="页脚占位符 3"/>
          <p:cNvSpPr>
            <a:spLocks noGrp="1"/>
          </p:cNvSpPr>
          <p:nvPr>
            <p:ph type="ftr" sz="quarter" idx="11"/>
          </p:nvPr>
        </p:nvSpPr>
        <p:spPr/>
        <p:txBody>
          <a:bodyPr/>
          <a:lstStyle/>
          <a:p>
            <a:pPr algn="r" eaLnBrk="1" latinLnBrk="0" hangingPunct="1"/>
            <a:r>
              <a:rPr kumimoji="0" lang="en-US" sz="1100">
                <a:solidFill>
                  <a:schemeClr val="tx2"/>
                </a:solidFill>
              </a:rPr>
              <a:t>a</a:t>
            </a:r>
          </a:p>
        </p:txBody>
      </p:sp>
      <p:sp>
        <p:nvSpPr>
          <p:cNvPr id="5" name="灯片编号占位符 4"/>
          <p:cNvSpPr>
            <a:spLocks noGrp="1"/>
          </p:cNvSpPr>
          <p:nvPr>
            <p:ph type="sldNum" sz="quarter" idx="12"/>
          </p:nvPr>
        </p:nvSpPr>
        <p:spPr/>
        <p:txBody>
          <a:bodyPr/>
          <a:lstStyle/>
          <a:p>
            <a:pPr algn="l" eaLnBrk="1" latinLnBrk="0" hangingPunct="1"/>
            <a:fld id="{09CEB3EB-F4F2-46F4-8867-D3C68411A9A0}" type="slidenum">
              <a:rPr kumimoji="0" lang="en-US" smtClean="0"/>
              <a:t>22</a:t>
            </a:fld>
            <a:endParaRPr kumimoji="0" lang="en-US" sz="1200">
              <a:solidFill>
                <a:schemeClr val="tx2"/>
              </a:solidFill>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275965" y="548640"/>
            <a:ext cx="2527300" cy="506730"/>
          </a:xfrm>
          <a:prstGeom prst="rect">
            <a:avLst/>
          </a:prstGeom>
          <a:noFill/>
        </p:spPr>
        <p:txBody>
          <a:bodyPr wrap="square" rtlCol="0">
            <a:spAutoFit/>
          </a:bodyPr>
          <a:lstStyle>
            <a:defPPr>
              <a:defRPr lang="zh-CN"/>
            </a:defPPr>
            <a:lvl1pPr algn="ctr">
              <a:defRPr sz="3600" b="1">
                <a:solidFill>
                  <a:schemeClr val="tx2"/>
                </a:solidFill>
                <a:latin typeface="宋体" panose="02010600030101010101" pitchFamily="2" charset="-122"/>
                <a:ea typeface="宋体" panose="02010600030101010101" pitchFamily="2" charset="-122"/>
              </a:defRPr>
            </a:lvl1pPr>
          </a:lstStyle>
          <a:p>
            <a:r>
              <a:rPr lang="zh-CN" altLang="en-US" sz="2700" dirty="0">
                <a:sym typeface="+mn-ea"/>
              </a:rPr>
              <a:t>病史资料</a:t>
            </a:r>
            <a:r>
              <a:rPr lang="en-US" altLang="zh-CN" sz="2700" dirty="0">
                <a:sym typeface="+mn-ea"/>
              </a:rPr>
              <a:t>-</a:t>
            </a:r>
            <a:r>
              <a:rPr lang="zh-CN" altLang="en-US" sz="2700" dirty="0">
                <a:sym typeface="+mn-ea"/>
              </a:rPr>
              <a:t>复诊</a:t>
            </a:r>
          </a:p>
        </p:txBody>
      </p:sp>
      <p:sp>
        <p:nvSpPr>
          <p:cNvPr id="4" name="文本框 3"/>
          <p:cNvSpPr txBox="1"/>
          <p:nvPr/>
        </p:nvSpPr>
        <p:spPr>
          <a:xfrm>
            <a:off x="612934" y="2071539"/>
            <a:ext cx="7533323" cy="2215515"/>
          </a:xfrm>
          <a:prstGeom prst="rect">
            <a:avLst/>
          </a:prstGeom>
        </p:spPr>
        <p:txBody>
          <a:bodyPr wrap="square" lIns="0" tIns="0" rIns="0" bIns="0">
            <a:spAutoFit/>
          </a:bodyPr>
          <a:lstStyle>
            <a:defPPr>
              <a:defRPr lang="zh-CN"/>
            </a:defPPr>
            <a:lvl1pPr>
              <a:lnSpc>
                <a:spcPct val="200000"/>
              </a:lnSpc>
              <a:buClr>
                <a:srgbClr val="31859C"/>
              </a:buClr>
              <a:defRPr sz="2400">
                <a:latin typeface="微软雅黑" panose="020B0503020204020204" pitchFamily="34" charset="-122"/>
                <a:ea typeface="微软雅黑" panose="020B0503020204020204" pitchFamily="34" charset="-122"/>
              </a:defRPr>
            </a:lvl1pPr>
          </a:lstStyle>
          <a:p>
            <a:r>
              <a:rPr lang="zh-CN" altLang="en-US" sz="1800" b="1" dirty="0">
                <a:solidFill>
                  <a:srgbClr val="0000FF"/>
                </a:solidFill>
                <a:latin typeface="+mj-ea"/>
                <a:ea typeface="+mj-ea"/>
                <a:cs typeface="+mj-ea"/>
                <a:sym typeface="+mn-ea"/>
              </a:rPr>
              <a:t>入院现病史、既往史同前。</a:t>
            </a:r>
          </a:p>
          <a:p>
            <a:r>
              <a:rPr lang="zh-CN" altLang="en-US" sz="1800" b="1" dirty="0">
                <a:solidFill>
                  <a:srgbClr val="0000FF"/>
                </a:solidFill>
                <a:latin typeface="+mj-ea"/>
                <a:ea typeface="+mj-ea"/>
                <a:cs typeface="+mj-ea"/>
                <a:sym typeface="+mn-ea"/>
              </a:rPr>
              <a:t>体格检查：</a:t>
            </a:r>
            <a:r>
              <a:rPr lang="zh-CN" altLang="en-US" sz="1800" b="1" dirty="0">
                <a:latin typeface="+mj-ea"/>
                <a:ea typeface="+mj-ea"/>
                <a:cs typeface="+mj-ea"/>
                <a:sym typeface="+mn-ea"/>
              </a:rPr>
              <a:t>KPS评分 90分</a:t>
            </a:r>
            <a:r>
              <a:rPr lang="en-US" altLang="zh-CN" sz="1800" b="1" dirty="0">
                <a:latin typeface="+mj-ea"/>
                <a:ea typeface="+mj-ea"/>
                <a:cs typeface="+mj-ea"/>
                <a:sym typeface="+mn-ea"/>
              </a:rPr>
              <a:t>,</a:t>
            </a:r>
            <a:r>
              <a:rPr lang="zh-CN" altLang="en-US" sz="1800" b="1" dirty="0">
                <a:latin typeface="+mj-ea"/>
                <a:ea typeface="+mj-ea"/>
                <a:cs typeface="+mj-ea"/>
                <a:sym typeface="+mn-ea"/>
              </a:rPr>
              <a:t>双肺呼吸音粗，未闻及明显干湿性啰音。心率64次/分，节律齐，各瓣膜听诊区未闻及明显病理性杂音。全腹软，无压痛、反跳痛，肝区无叩击痛。肠鸣音正常。双下肢无水肿。</a:t>
            </a:r>
            <a:endParaRPr lang="zh-CN" altLang="en-US" sz="1800" b="1" dirty="0">
              <a:latin typeface="+mj-ea"/>
              <a:ea typeface="+mj-ea"/>
              <a:cs typeface="+mj-ea"/>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132772" y="620713"/>
            <a:ext cx="2420303" cy="507831"/>
          </a:xfrm>
          <a:prstGeom prst="rect">
            <a:avLst/>
          </a:prstGeom>
          <a:noFill/>
        </p:spPr>
        <p:txBody>
          <a:bodyPr wrap="square" rtlCol="0">
            <a:spAutoFit/>
          </a:bodyPr>
          <a:lstStyle>
            <a:defPPr>
              <a:defRPr lang="zh-CN"/>
            </a:defPPr>
            <a:lvl1pPr algn="ctr">
              <a:defRPr sz="3600" b="1">
                <a:solidFill>
                  <a:schemeClr val="tx2"/>
                </a:solidFill>
                <a:latin typeface="宋体" panose="02010600030101010101" pitchFamily="2" charset="-122"/>
                <a:ea typeface="宋体" panose="02010600030101010101" pitchFamily="2" charset="-122"/>
              </a:defRPr>
            </a:lvl1pPr>
          </a:lstStyle>
          <a:p>
            <a:r>
              <a:rPr lang="zh-CN" altLang="en-US" sz="2700" dirty="0"/>
              <a:t>入院诊断</a:t>
            </a:r>
          </a:p>
        </p:txBody>
      </p:sp>
      <p:sp>
        <p:nvSpPr>
          <p:cNvPr id="12" name="文本占位符 2"/>
          <p:cNvSpPr txBox="1"/>
          <p:nvPr/>
        </p:nvSpPr>
        <p:spPr>
          <a:xfrm>
            <a:off x="752475" y="1883093"/>
            <a:ext cx="8229600" cy="3667601"/>
          </a:xfrm>
          <a:prstGeom prst="rect">
            <a:avLst/>
          </a:prstGeom>
        </p:spPr>
        <p:txBody>
          <a:bodyPr/>
          <a:lst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a:lstStyle>
          <a:p>
            <a:pPr>
              <a:lnSpc>
                <a:spcPct val="150000"/>
              </a:lnSpc>
            </a:pPr>
            <a:r>
              <a:rPr lang="zh-CN" altLang="en-US" b="1" dirty="0">
                <a:latin typeface="+mj-ea"/>
                <a:ea typeface="+mj-ea"/>
                <a:cs typeface="+mj-ea"/>
                <a:sym typeface="+mn-ea"/>
              </a:rPr>
              <a:t>    中医诊断：内科癌病</a:t>
            </a:r>
            <a:endParaRPr lang="en-US" altLang="zh-CN" b="1" dirty="0">
              <a:latin typeface="+mj-ea"/>
              <a:ea typeface="+mj-ea"/>
              <a:cs typeface="+mj-ea"/>
              <a:sym typeface="+mn-ea"/>
            </a:endParaRPr>
          </a:p>
          <a:p>
            <a:pPr>
              <a:lnSpc>
                <a:spcPct val="150000"/>
              </a:lnSpc>
            </a:pPr>
            <a:r>
              <a:rPr lang="zh-CN" altLang="en-US" b="1" dirty="0">
                <a:latin typeface="+mj-ea"/>
                <a:ea typeface="+mj-ea"/>
                <a:cs typeface="+mj-ea"/>
                <a:sym typeface="+mn-ea"/>
              </a:rPr>
              <a:t>                脾虚湿热证</a:t>
            </a:r>
            <a:endParaRPr lang="en-US" altLang="zh-CN" b="1" dirty="0">
              <a:latin typeface="+mj-ea"/>
              <a:ea typeface="+mj-ea"/>
              <a:cs typeface="+mj-ea"/>
              <a:sym typeface="+mn-ea"/>
            </a:endParaRPr>
          </a:p>
          <a:p>
            <a:pPr>
              <a:lnSpc>
                <a:spcPct val="150000"/>
              </a:lnSpc>
            </a:pPr>
            <a:r>
              <a:rPr lang="zh-CN" altLang="en-US" b="1" dirty="0">
                <a:latin typeface="+mj-ea"/>
                <a:ea typeface="+mj-ea"/>
                <a:cs typeface="+mj-ea"/>
                <a:sym typeface="+mn-ea"/>
              </a:rPr>
              <a:t>    西医诊断：</a:t>
            </a:r>
            <a:r>
              <a:rPr lang="en-US" altLang="zh-CN" b="1" dirty="0">
                <a:latin typeface="+mj-ea"/>
                <a:ea typeface="+mj-ea"/>
                <a:cs typeface="+mj-ea"/>
                <a:sym typeface="+mn-ea"/>
              </a:rPr>
              <a:t>1.</a:t>
            </a:r>
            <a:r>
              <a:rPr lang="zh-CN" altLang="en-US" b="1" dirty="0">
                <a:latin typeface="+mj-ea"/>
                <a:ea typeface="+mj-ea"/>
                <a:cs typeface="+mj-ea"/>
                <a:sym typeface="+mn-ea"/>
              </a:rPr>
              <a:t>直肠恶性肿瘤 腺癌 </a:t>
            </a:r>
            <a:r>
              <a:rPr lang="en-US" altLang="zh-CN" b="1" dirty="0">
                <a:latin typeface="+mj-ea"/>
                <a:ea typeface="+mj-ea"/>
                <a:cs typeface="+mj-ea"/>
                <a:sym typeface="+mn-ea"/>
              </a:rPr>
              <a:t>T4N1M1 Ⅳ</a:t>
            </a:r>
            <a:r>
              <a:rPr lang="zh-CN" altLang="en-US" b="1" dirty="0">
                <a:latin typeface="+mj-ea"/>
                <a:ea typeface="+mj-ea"/>
                <a:cs typeface="+mj-ea"/>
                <a:sym typeface="+mn-ea"/>
              </a:rPr>
              <a:t>期</a:t>
            </a:r>
            <a:endParaRPr lang="en-US" altLang="zh-CN" b="1" dirty="0">
              <a:latin typeface="+mj-ea"/>
              <a:ea typeface="+mj-ea"/>
              <a:cs typeface="+mj-ea"/>
              <a:sym typeface="+mn-ea"/>
            </a:endParaRPr>
          </a:p>
          <a:p>
            <a:pPr>
              <a:lnSpc>
                <a:spcPct val="150000"/>
              </a:lnSpc>
            </a:pPr>
            <a:r>
              <a:rPr lang="en-US" altLang="zh-CN" b="1" dirty="0">
                <a:latin typeface="+mj-ea"/>
                <a:ea typeface="+mj-ea"/>
                <a:cs typeface="+mj-ea"/>
                <a:sym typeface="+mn-ea"/>
              </a:rPr>
              <a:t>                  </a:t>
            </a:r>
            <a:r>
              <a:rPr lang="zh-CN" altLang="en-US" b="1" dirty="0">
                <a:latin typeface="+mj-ea"/>
                <a:ea typeface="+mj-ea"/>
                <a:cs typeface="+mj-ea"/>
                <a:sym typeface="+mn-ea"/>
              </a:rPr>
              <a:t>肺继发性恶性肿瘤 </a:t>
            </a:r>
            <a:endParaRPr lang="en-US" altLang="zh-CN" b="1" dirty="0">
              <a:latin typeface="+mj-ea"/>
              <a:ea typeface="+mj-ea"/>
              <a:cs typeface="+mj-ea"/>
              <a:sym typeface="+mn-ea"/>
            </a:endParaRPr>
          </a:p>
          <a:p>
            <a:pPr>
              <a:lnSpc>
                <a:spcPct val="150000"/>
              </a:lnSpc>
            </a:pPr>
            <a:r>
              <a:rPr lang="en-US" altLang="zh-CN" b="1" dirty="0">
                <a:latin typeface="+mj-ea"/>
                <a:ea typeface="+mj-ea"/>
                <a:cs typeface="+mj-ea"/>
                <a:sym typeface="+mn-ea"/>
              </a:rPr>
              <a:t>                  </a:t>
            </a:r>
            <a:r>
              <a:rPr lang="zh-CN" altLang="en-US" b="1" dirty="0">
                <a:latin typeface="+mj-ea"/>
                <a:ea typeface="+mj-ea"/>
                <a:cs typeface="+mj-ea"/>
                <a:sym typeface="+mn-ea"/>
              </a:rPr>
              <a:t>淋巴结继发性恶性肿瘤 （肠周 骶前）</a:t>
            </a:r>
            <a:endParaRPr lang="en-US" altLang="zh-CN" b="1" dirty="0">
              <a:latin typeface="+mj-ea"/>
              <a:ea typeface="+mj-ea"/>
              <a:cs typeface="+mj-ea"/>
              <a:sym typeface="+mn-ea"/>
            </a:endParaRPr>
          </a:p>
          <a:p>
            <a:pPr>
              <a:lnSpc>
                <a:spcPct val="150000"/>
              </a:lnSpc>
            </a:pPr>
            <a:r>
              <a:rPr lang="en-US" altLang="zh-CN" b="1" dirty="0">
                <a:latin typeface="+mj-ea"/>
                <a:ea typeface="+mj-ea"/>
                <a:cs typeface="+mj-ea"/>
                <a:sym typeface="+mn-ea"/>
              </a:rPr>
              <a:t>                  </a:t>
            </a:r>
            <a:r>
              <a:rPr lang="zh-CN" altLang="en-US" b="1" dirty="0">
                <a:latin typeface="+mj-ea"/>
                <a:ea typeface="+mj-ea"/>
                <a:cs typeface="+mj-ea"/>
                <a:sym typeface="+mn-ea"/>
              </a:rPr>
              <a:t>肝转移？</a:t>
            </a:r>
            <a:endParaRPr lang="en-US" altLang="zh-CN" b="1" dirty="0">
              <a:latin typeface="+mj-ea"/>
              <a:ea typeface="+mj-ea"/>
              <a:cs typeface="+mj-ea"/>
              <a:sym typeface="+mn-ea"/>
            </a:endParaRPr>
          </a:p>
          <a:p>
            <a:pPr>
              <a:lnSpc>
                <a:spcPct val="150000"/>
              </a:lnSpc>
            </a:pPr>
            <a:r>
              <a:rPr lang="en-US" altLang="zh-CN" b="1" dirty="0">
                <a:latin typeface="+mj-ea"/>
                <a:ea typeface="+mj-ea"/>
                <a:cs typeface="+mj-ea"/>
                <a:sym typeface="+mn-ea"/>
              </a:rPr>
              <a:t>               2.</a:t>
            </a:r>
            <a:r>
              <a:rPr lang="zh-CN" altLang="en-US" b="1" dirty="0">
                <a:latin typeface="+mj-ea"/>
                <a:ea typeface="+mj-ea"/>
                <a:cs typeface="+mj-ea"/>
                <a:sym typeface="+mn-ea"/>
              </a:rPr>
              <a:t>左前降支心尖段肌桥</a:t>
            </a:r>
            <a:endParaRPr lang="en-US" altLang="zh-CN" b="1" dirty="0">
              <a:latin typeface="+mj-ea"/>
              <a:ea typeface="+mj-ea"/>
              <a:cs typeface="+mj-ea"/>
              <a:sym typeface="+mn-ea"/>
            </a:endParaRPr>
          </a:p>
          <a:p>
            <a:pPr>
              <a:lnSpc>
                <a:spcPct val="150000"/>
              </a:lnSpc>
            </a:pPr>
            <a:r>
              <a:rPr lang="en-US" altLang="zh-CN" b="1" dirty="0">
                <a:latin typeface="+mj-ea"/>
                <a:ea typeface="+mj-ea"/>
                <a:cs typeface="+mj-ea"/>
                <a:sym typeface="+mn-ea"/>
              </a:rPr>
              <a:t>               3.</a:t>
            </a:r>
            <a:r>
              <a:rPr lang="zh-CN" altLang="en-US" b="1" dirty="0">
                <a:latin typeface="+mj-ea"/>
                <a:ea typeface="+mj-ea"/>
                <a:cs typeface="+mj-ea"/>
                <a:sym typeface="+mn-ea"/>
              </a:rPr>
              <a:t>焦虑症</a:t>
            </a:r>
            <a:endParaRPr lang="en-US" altLang="zh-CN" b="1" dirty="0">
              <a:latin typeface="+mj-ea"/>
              <a:ea typeface="+mj-ea"/>
              <a:cs typeface="+mj-ea"/>
              <a:sym typeface="+mn-ea"/>
            </a:endParaRPr>
          </a:p>
          <a:p>
            <a:pPr>
              <a:lnSpc>
                <a:spcPct val="150000"/>
              </a:lnSpc>
            </a:pPr>
            <a:r>
              <a:rPr lang="en-US" altLang="zh-CN" b="1" dirty="0">
                <a:latin typeface="+mj-ea"/>
                <a:ea typeface="+mj-ea"/>
                <a:cs typeface="+mj-ea"/>
                <a:sym typeface="+mn-ea"/>
              </a:rPr>
              <a:t>               4.</a:t>
            </a:r>
            <a:r>
              <a:rPr lang="zh-CN" altLang="en-US" b="1" dirty="0">
                <a:latin typeface="+mj-ea"/>
                <a:ea typeface="+mj-ea"/>
                <a:cs typeface="+mj-ea"/>
                <a:sym typeface="+mn-ea"/>
              </a:rPr>
              <a:t>高血压病</a:t>
            </a:r>
            <a:r>
              <a:rPr lang="en-US" altLang="zh-CN" b="1" dirty="0">
                <a:latin typeface="+mj-ea"/>
                <a:ea typeface="+mj-ea"/>
                <a:cs typeface="+mj-ea"/>
                <a:sym typeface="+mn-ea"/>
              </a:rPr>
              <a:t>2</a:t>
            </a:r>
            <a:r>
              <a:rPr lang="zh-CN" altLang="en-US" b="1" dirty="0">
                <a:latin typeface="+mj-ea"/>
                <a:ea typeface="+mj-ea"/>
                <a:cs typeface="+mj-ea"/>
                <a:sym typeface="+mn-ea"/>
              </a:rPr>
              <a:t>级 极高危</a:t>
            </a:r>
            <a:br>
              <a:rPr lang="en-US" altLang="zh-CN" b="1" dirty="0">
                <a:latin typeface="+mj-ea"/>
                <a:ea typeface="+mj-ea"/>
                <a:cs typeface="+mj-ea"/>
                <a:sym typeface="+mn-ea"/>
              </a:rPr>
            </a:br>
            <a:br>
              <a:rPr lang="en-US" altLang="zh-CN" sz="1350" b="1" dirty="0">
                <a:latin typeface="+mj-ea"/>
                <a:ea typeface="+mj-ea"/>
                <a:cs typeface="+mj-ea"/>
                <a:sym typeface="+mn-ea"/>
              </a:rPr>
            </a:br>
            <a:endParaRPr lang="zh-CN" altLang="en-US" sz="1350" b="1" kern="0" dirty="0">
              <a:solidFill>
                <a:sysClr val="windowText" lastClr="000000"/>
              </a:solidFill>
              <a:latin typeface="+mj-ea"/>
              <a:ea typeface="+mj-ea"/>
              <a:cs typeface="+mj-ea"/>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43513" y="620880"/>
            <a:ext cx="2456974" cy="507831"/>
          </a:xfrm>
          <a:prstGeom prst="rect">
            <a:avLst/>
          </a:prstGeom>
          <a:noFill/>
        </p:spPr>
        <p:txBody>
          <a:bodyPr wrap="square" rtlCol="0">
            <a:spAutoFit/>
          </a:bodyPr>
          <a:lstStyle/>
          <a:p>
            <a:pPr algn="ctr"/>
            <a:r>
              <a:rPr lang="zh-CN" altLang="en-US" sz="2700" b="1" dirty="0">
                <a:solidFill>
                  <a:schemeClr val="tx2"/>
                </a:solidFill>
                <a:latin typeface="宋体" panose="02010600030101010101" pitchFamily="2" charset="-122"/>
                <a:ea typeface="宋体" panose="02010600030101010101" pitchFamily="2" charset="-122"/>
                <a:sym typeface="+mn-ea"/>
              </a:rPr>
              <a:t>治疗方案</a:t>
            </a:r>
            <a:endParaRPr lang="en-US" altLang="zh-CN" sz="2700" b="1" dirty="0">
              <a:solidFill>
                <a:schemeClr val="tx2"/>
              </a:solidFill>
              <a:latin typeface="宋体" panose="02010600030101010101" pitchFamily="2" charset="-122"/>
              <a:ea typeface="宋体" panose="02010600030101010101" pitchFamily="2" charset="-122"/>
              <a:sym typeface="+mn-ea"/>
            </a:endParaRPr>
          </a:p>
        </p:txBody>
      </p:sp>
      <p:sp>
        <p:nvSpPr>
          <p:cNvPr id="2" name="文本框 1"/>
          <p:cNvSpPr txBox="1"/>
          <p:nvPr/>
        </p:nvSpPr>
        <p:spPr>
          <a:xfrm>
            <a:off x="857250" y="2550319"/>
            <a:ext cx="1905000" cy="300082"/>
          </a:xfrm>
          <a:prstGeom prst="rect">
            <a:avLst/>
          </a:prstGeom>
          <a:noFill/>
        </p:spPr>
        <p:txBody>
          <a:bodyPr wrap="square" rtlCol="0" anchor="t">
            <a:spAutoFit/>
          </a:bodyPr>
          <a:lstStyle/>
          <a:p>
            <a:r>
              <a:rPr lang="zh-CN" altLang="en-US" sz="1350"/>
              <a:t>  </a:t>
            </a:r>
          </a:p>
        </p:txBody>
      </p:sp>
      <p:sp>
        <p:nvSpPr>
          <p:cNvPr id="3" name="文本框 2"/>
          <p:cNvSpPr txBox="1"/>
          <p:nvPr/>
        </p:nvSpPr>
        <p:spPr>
          <a:xfrm>
            <a:off x="698183" y="3534251"/>
            <a:ext cx="1905000" cy="300082"/>
          </a:xfrm>
          <a:prstGeom prst="rect">
            <a:avLst/>
          </a:prstGeom>
          <a:noFill/>
        </p:spPr>
        <p:txBody>
          <a:bodyPr wrap="square" rtlCol="0" anchor="t">
            <a:spAutoFit/>
          </a:bodyPr>
          <a:lstStyle/>
          <a:p>
            <a:r>
              <a:rPr lang="zh-CN" altLang="en-US" sz="1350"/>
              <a:t> </a:t>
            </a:r>
          </a:p>
        </p:txBody>
      </p:sp>
      <p:sp>
        <p:nvSpPr>
          <p:cNvPr id="7" name="文本框 6"/>
          <p:cNvSpPr txBox="1"/>
          <p:nvPr/>
        </p:nvSpPr>
        <p:spPr>
          <a:xfrm>
            <a:off x="1978819" y="3470910"/>
            <a:ext cx="1905000" cy="300082"/>
          </a:xfrm>
          <a:prstGeom prst="rect">
            <a:avLst/>
          </a:prstGeom>
          <a:noFill/>
        </p:spPr>
        <p:txBody>
          <a:bodyPr wrap="square" rtlCol="0" anchor="t">
            <a:spAutoFit/>
          </a:bodyPr>
          <a:lstStyle/>
          <a:p>
            <a:r>
              <a:rPr lang="zh-CN" altLang="en-US" sz="1350"/>
              <a:t>  </a:t>
            </a:r>
          </a:p>
        </p:txBody>
      </p:sp>
      <p:sp>
        <p:nvSpPr>
          <p:cNvPr id="8" name="文本框 7"/>
          <p:cNvSpPr txBox="1"/>
          <p:nvPr/>
        </p:nvSpPr>
        <p:spPr>
          <a:xfrm>
            <a:off x="2412683" y="4084796"/>
            <a:ext cx="1905000" cy="300082"/>
          </a:xfrm>
          <a:prstGeom prst="rect">
            <a:avLst/>
          </a:prstGeom>
          <a:noFill/>
        </p:spPr>
        <p:txBody>
          <a:bodyPr wrap="square" rtlCol="0" anchor="t">
            <a:spAutoFit/>
          </a:bodyPr>
          <a:lstStyle/>
          <a:p>
            <a:r>
              <a:rPr lang="zh-CN" altLang="en-US" sz="1350"/>
              <a:t>  </a:t>
            </a:r>
          </a:p>
        </p:txBody>
      </p:sp>
      <p:sp>
        <p:nvSpPr>
          <p:cNvPr id="10" name="文本框 9"/>
          <p:cNvSpPr txBox="1"/>
          <p:nvPr/>
        </p:nvSpPr>
        <p:spPr>
          <a:xfrm>
            <a:off x="2095500" y="4529137"/>
            <a:ext cx="1905000" cy="300082"/>
          </a:xfrm>
          <a:prstGeom prst="rect">
            <a:avLst/>
          </a:prstGeom>
          <a:noFill/>
        </p:spPr>
        <p:txBody>
          <a:bodyPr wrap="square" rtlCol="0" anchor="t">
            <a:spAutoFit/>
          </a:bodyPr>
          <a:lstStyle/>
          <a:p>
            <a:r>
              <a:rPr lang="zh-CN" altLang="en-US" sz="1350"/>
              <a:t>  </a:t>
            </a:r>
          </a:p>
        </p:txBody>
      </p:sp>
      <p:sp>
        <p:nvSpPr>
          <p:cNvPr id="11" name="文本框 10"/>
          <p:cNvSpPr txBox="1"/>
          <p:nvPr/>
        </p:nvSpPr>
        <p:spPr>
          <a:xfrm>
            <a:off x="3448010" y="4529137"/>
            <a:ext cx="1905000" cy="300082"/>
          </a:xfrm>
          <a:prstGeom prst="rect">
            <a:avLst/>
          </a:prstGeom>
          <a:noFill/>
        </p:spPr>
        <p:txBody>
          <a:bodyPr wrap="square" rtlCol="0" anchor="t">
            <a:spAutoFit/>
          </a:bodyPr>
          <a:lstStyle/>
          <a:p>
            <a:r>
              <a:rPr lang="zh-CN" altLang="en-US" sz="1350"/>
              <a:t>  </a:t>
            </a:r>
          </a:p>
        </p:txBody>
      </p:sp>
      <p:sp>
        <p:nvSpPr>
          <p:cNvPr id="29" name="KSO_Shape"/>
          <p:cNvSpPr/>
          <p:nvPr>
            <p:custDataLst>
              <p:tags r:id="rId1"/>
            </p:custDataLst>
          </p:nvPr>
        </p:nvSpPr>
        <p:spPr>
          <a:xfrm flipV="1">
            <a:off x="3448011" y="3302236"/>
            <a:ext cx="1235509" cy="566972"/>
          </a:xfrm>
          <a:prstGeom prst="bentArrow">
            <a:avLst>
              <a:gd name="adj1" fmla="val 14574"/>
              <a:gd name="adj2" fmla="val 17832"/>
              <a:gd name="adj3" fmla="val 22629"/>
              <a:gd name="adj4" fmla="val 43750"/>
            </a:avLst>
          </a:prstGeom>
          <a:solidFill>
            <a:srgbClr val="FFFFFF"/>
          </a:solidFill>
          <a:ln w="3175" cap="flat" cmpd="sng" algn="ctr">
            <a:solidFill>
              <a:srgbClr val="EAEAEA"/>
            </a:solidFill>
            <a:prstDash val="solid"/>
            <a:miter lim="800000"/>
          </a:ln>
          <a:effectLst>
            <a:outerShdw dist="38100" dir="5400000" algn="t" rotWithShape="0">
              <a:prstClr val="black">
                <a:alpha val="10000"/>
              </a:prstClr>
            </a:outerShdw>
          </a:effectLst>
        </p:spPr>
        <p:txBody>
          <a:bodyPr rtlCol="0" anchor="ctr">
            <a:normAutofit/>
          </a:bodyPr>
          <a:lstStyle/>
          <a:p>
            <a:pPr algn="ctr"/>
            <a:endParaRPr lang="zh-CN" altLang="en-US" sz="1350"/>
          </a:p>
        </p:txBody>
      </p:sp>
      <p:grpSp>
        <p:nvGrpSpPr>
          <p:cNvPr id="60" name="组合 59"/>
          <p:cNvGrpSpPr/>
          <p:nvPr>
            <p:custDataLst>
              <p:tags r:id="rId2"/>
            </p:custDataLst>
          </p:nvPr>
        </p:nvGrpSpPr>
        <p:grpSpPr>
          <a:xfrm>
            <a:off x="4683523" y="3222679"/>
            <a:ext cx="2554649" cy="1043708"/>
            <a:chOff x="4898548" y="2924191"/>
            <a:chExt cx="2634482" cy="1076324"/>
          </a:xfrm>
        </p:grpSpPr>
        <p:sp>
          <p:nvSpPr>
            <p:cNvPr id="34" name="矩形 33"/>
            <p:cNvSpPr/>
            <p:nvPr>
              <p:custDataLst>
                <p:tags r:id="rId7"/>
              </p:custDataLst>
            </p:nvPr>
          </p:nvSpPr>
          <p:spPr>
            <a:xfrm>
              <a:off x="5488211" y="3036397"/>
              <a:ext cx="2044819" cy="621613"/>
            </a:xfrm>
            <a:prstGeom prst="rect">
              <a:avLst/>
            </a:prstGeom>
          </p:spPr>
          <p:txBody>
            <a:bodyPr wrap="none" anchor="b" anchorCtr="0">
              <a:normAutofit/>
            </a:bodyPr>
            <a:lstStyle/>
            <a:p>
              <a:pPr algn="r"/>
              <a:r>
                <a:rPr lang="zh-CN" altLang="en-US" b="1" dirty="0">
                  <a:solidFill>
                    <a:srgbClr val="0000FF"/>
                  </a:solidFill>
                  <a:latin typeface="+mn-ea"/>
                  <a:sym typeface="+mn-ea"/>
                </a:rPr>
                <a:t>  西医治疗 </a:t>
              </a:r>
              <a:endParaRPr lang="zh-CN" altLang="en-US" b="1" dirty="0">
                <a:solidFill>
                  <a:srgbClr val="0000FF"/>
                </a:solidFill>
                <a:latin typeface="+mn-ea"/>
              </a:endParaRPr>
            </a:p>
            <a:p>
              <a:endParaRPr lang="zh-CN" altLang="en-US" sz="1500" b="1" dirty="0">
                <a:solidFill>
                  <a:srgbClr val="69A35B"/>
                </a:solidFill>
                <a:latin typeface="Calibri Light" panose="020F0302020204030204" charset="0"/>
                <a:cs typeface="+mn-ea"/>
              </a:endParaRPr>
            </a:p>
          </p:txBody>
        </p:sp>
        <p:sp>
          <p:nvSpPr>
            <p:cNvPr id="21" name="椭圆 20"/>
            <p:cNvSpPr/>
            <p:nvPr>
              <p:custDataLst>
                <p:tags r:id="rId8"/>
              </p:custDataLst>
            </p:nvPr>
          </p:nvSpPr>
          <p:spPr>
            <a:xfrm>
              <a:off x="4898548" y="2924191"/>
              <a:ext cx="1076324" cy="1076324"/>
            </a:xfrm>
            <a:prstGeom prst="ellipse">
              <a:avLst/>
            </a:prstGeom>
            <a:solidFill>
              <a:srgbClr val="FFFFFF"/>
            </a:solidFill>
            <a:ln w="3175" cap="flat" cmpd="sng" algn="ctr">
              <a:solidFill>
                <a:srgbClr val="DDDDDD"/>
              </a:solidFill>
              <a:prstDash val="solid"/>
              <a:miter lim="800000"/>
            </a:ln>
            <a:effectLst>
              <a:outerShdw dist="38100" dir="2700000" algn="tl" rotWithShape="0">
                <a:prstClr val="black">
                  <a:alpha val="10000"/>
                </a:prstClr>
              </a:outerShdw>
            </a:effectLst>
          </p:spPr>
          <p:txBody>
            <a:bodyPr rtlCol="0" anchor="ctr">
              <a:normAutofit/>
            </a:bodyPr>
            <a:lstStyle/>
            <a:p>
              <a:pPr algn="ctr"/>
              <a:endParaRPr lang="zh-CN" altLang="en-US" sz="1350"/>
            </a:p>
          </p:txBody>
        </p:sp>
        <p:sp>
          <p:nvSpPr>
            <p:cNvPr id="22" name="椭圆 21"/>
            <p:cNvSpPr/>
            <p:nvPr>
              <p:custDataLst>
                <p:tags r:id="rId9"/>
              </p:custDataLst>
            </p:nvPr>
          </p:nvSpPr>
          <p:spPr>
            <a:xfrm>
              <a:off x="4993798" y="3019441"/>
              <a:ext cx="885824" cy="885824"/>
            </a:xfrm>
            <a:prstGeom prst="ellipse">
              <a:avLst/>
            </a:prstGeom>
            <a:solidFill>
              <a:srgbClr val="69A35B"/>
            </a:solidFill>
            <a:ln w="12700" cap="flat" cmpd="sng" algn="ctr">
              <a:noFill/>
              <a:prstDash val="solid"/>
              <a:miter lim="800000"/>
            </a:ln>
            <a:effectLst>
              <a:innerShdw dist="76200" dir="13500000">
                <a:prstClr val="black">
                  <a:alpha val="12000"/>
                </a:prstClr>
              </a:innerShdw>
            </a:effectLst>
          </p:spPr>
          <p:txBody>
            <a:bodyPr lIns="0" tIns="0" rIns="0" bIns="0" rtlCol="0" anchor="ctr">
              <a:normAutofit/>
            </a:bodyPr>
            <a:lstStyle/>
            <a:p>
              <a:pPr algn="ctr"/>
              <a:r>
                <a:rPr lang="en-US" altLang="zh-CN" dirty="0">
                  <a:solidFill>
                    <a:sysClr val="window" lastClr="FFFFFF"/>
                  </a:solidFill>
                  <a:latin typeface="+mn-ea"/>
                </a:rPr>
                <a:t>02</a:t>
              </a:r>
              <a:endParaRPr lang="zh-CN" altLang="en-US" dirty="0">
                <a:solidFill>
                  <a:sysClr val="window" lastClr="FFFFFF"/>
                </a:solidFill>
                <a:latin typeface="+mn-ea"/>
              </a:endParaRPr>
            </a:p>
          </p:txBody>
        </p:sp>
      </p:grpSp>
      <p:grpSp>
        <p:nvGrpSpPr>
          <p:cNvPr id="59" name="组合 58"/>
          <p:cNvGrpSpPr/>
          <p:nvPr>
            <p:custDataLst>
              <p:tags r:id="rId3"/>
            </p:custDataLst>
          </p:nvPr>
        </p:nvGrpSpPr>
        <p:grpSpPr>
          <a:xfrm>
            <a:off x="599621" y="2287777"/>
            <a:ext cx="3413651" cy="1043708"/>
            <a:chOff x="687024" y="1960073"/>
            <a:chExt cx="3520328" cy="1076324"/>
          </a:xfrm>
        </p:grpSpPr>
        <p:sp>
          <p:nvSpPr>
            <p:cNvPr id="4" name="椭圆 3"/>
            <p:cNvSpPr/>
            <p:nvPr>
              <p:custDataLst>
                <p:tags r:id="rId4"/>
              </p:custDataLst>
            </p:nvPr>
          </p:nvSpPr>
          <p:spPr>
            <a:xfrm>
              <a:off x="3131028" y="1960073"/>
              <a:ext cx="1076324" cy="1076324"/>
            </a:xfrm>
            <a:prstGeom prst="ellipse">
              <a:avLst/>
            </a:prstGeom>
            <a:solidFill>
              <a:srgbClr val="FFFFFF"/>
            </a:solidFill>
            <a:ln w="3175" cap="flat" cmpd="sng" algn="ctr">
              <a:solidFill>
                <a:srgbClr val="DDDDDD"/>
              </a:solidFill>
              <a:prstDash val="solid"/>
              <a:miter lim="800000"/>
            </a:ln>
            <a:effectLst>
              <a:outerShdw dist="38100" dir="2700000" algn="tl" rotWithShape="0">
                <a:prstClr val="black">
                  <a:alpha val="10000"/>
                </a:prstClr>
              </a:outerShdw>
            </a:effectLst>
          </p:spPr>
          <p:txBody>
            <a:bodyPr rtlCol="0" anchor="ctr">
              <a:normAutofit/>
            </a:bodyPr>
            <a:lstStyle/>
            <a:p>
              <a:pPr algn="ctr"/>
              <a:endParaRPr lang="zh-CN" altLang="en-US" sz="1350"/>
            </a:p>
          </p:txBody>
        </p:sp>
        <p:sp>
          <p:nvSpPr>
            <p:cNvPr id="12" name="椭圆 11"/>
            <p:cNvSpPr/>
            <p:nvPr>
              <p:custDataLst>
                <p:tags r:id="rId5"/>
              </p:custDataLst>
            </p:nvPr>
          </p:nvSpPr>
          <p:spPr>
            <a:xfrm>
              <a:off x="3226278" y="2055323"/>
              <a:ext cx="885824" cy="885824"/>
            </a:xfrm>
            <a:prstGeom prst="ellipse">
              <a:avLst/>
            </a:prstGeom>
            <a:solidFill>
              <a:srgbClr val="508E53"/>
            </a:solidFill>
            <a:ln w="12700" cap="flat" cmpd="sng" algn="ctr">
              <a:noFill/>
              <a:prstDash val="solid"/>
              <a:miter lim="800000"/>
            </a:ln>
            <a:effectLst>
              <a:innerShdw dist="76200" dir="13500000">
                <a:prstClr val="black">
                  <a:alpha val="12000"/>
                </a:prstClr>
              </a:innerShdw>
            </a:effectLst>
          </p:spPr>
          <p:txBody>
            <a:bodyPr lIns="0" tIns="0" rIns="0" bIns="0" rtlCol="0" anchor="ctr">
              <a:normAutofit/>
            </a:bodyPr>
            <a:lstStyle/>
            <a:p>
              <a:pPr algn="ctr"/>
              <a:r>
                <a:rPr lang="en-US" altLang="zh-CN" dirty="0">
                  <a:solidFill>
                    <a:sysClr val="window" lastClr="FFFFFF"/>
                  </a:solidFill>
                  <a:latin typeface="+mn-ea"/>
                </a:rPr>
                <a:t>01</a:t>
              </a:r>
              <a:endParaRPr lang="zh-CN" altLang="en-US" dirty="0">
                <a:solidFill>
                  <a:sysClr val="window" lastClr="FFFFFF"/>
                </a:solidFill>
                <a:latin typeface="+mn-ea"/>
              </a:endParaRPr>
            </a:p>
          </p:txBody>
        </p:sp>
        <p:sp>
          <p:nvSpPr>
            <p:cNvPr id="51" name="矩形 50"/>
            <p:cNvSpPr/>
            <p:nvPr>
              <p:custDataLst>
                <p:tags r:id="rId6"/>
              </p:custDataLst>
            </p:nvPr>
          </p:nvSpPr>
          <p:spPr>
            <a:xfrm>
              <a:off x="687024" y="2067831"/>
              <a:ext cx="2269479" cy="621613"/>
            </a:xfrm>
            <a:prstGeom prst="rect">
              <a:avLst/>
            </a:prstGeom>
          </p:spPr>
          <p:txBody>
            <a:bodyPr wrap="none" anchor="b" anchorCtr="0">
              <a:normAutofit/>
            </a:bodyPr>
            <a:lstStyle/>
            <a:p>
              <a:pPr algn="r"/>
              <a:r>
                <a:rPr lang="zh-CN" altLang="en-US" b="1" dirty="0">
                  <a:solidFill>
                    <a:srgbClr val="0000FF"/>
                  </a:solidFill>
                  <a:latin typeface="+mn-ea"/>
                  <a:sym typeface="+mn-ea"/>
                </a:rPr>
                <a:t>中医治疗</a:t>
              </a:r>
            </a:p>
          </p:txBody>
        </p:sp>
      </p:gr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5541" y="1355260"/>
            <a:ext cx="2420303" cy="507831"/>
          </a:xfrm>
          <a:prstGeom prst="rect">
            <a:avLst/>
          </a:prstGeom>
          <a:noFill/>
        </p:spPr>
        <p:txBody>
          <a:bodyPr wrap="square" rtlCol="0">
            <a:spAutoFit/>
          </a:bodyPr>
          <a:lstStyle>
            <a:defPPr>
              <a:defRPr lang="zh-CN"/>
            </a:defPPr>
            <a:lvl1pPr algn="ctr">
              <a:defRPr sz="3600" b="1">
                <a:solidFill>
                  <a:schemeClr val="tx2"/>
                </a:solidFill>
                <a:latin typeface="宋体" panose="02010600030101010101" pitchFamily="2" charset="-122"/>
                <a:ea typeface="宋体" panose="02010600030101010101" pitchFamily="2" charset="-122"/>
              </a:defRPr>
            </a:lvl1pPr>
          </a:lstStyle>
          <a:p>
            <a:r>
              <a:rPr lang="zh-CN" altLang="en-US" sz="2700" dirty="0">
                <a:sym typeface="+mn-ea"/>
              </a:rPr>
              <a:t>治疗方案</a:t>
            </a:r>
            <a:endParaRPr lang="en-US" altLang="zh-CN" sz="2700" dirty="0">
              <a:sym typeface="+mn-ea"/>
            </a:endParaRPr>
          </a:p>
        </p:txBody>
      </p:sp>
      <p:sp>
        <p:nvSpPr>
          <p:cNvPr id="13" name="文本占位符 2"/>
          <p:cNvSpPr txBox="1"/>
          <p:nvPr/>
        </p:nvSpPr>
        <p:spPr>
          <a:xfrm>
            <a:off x="519320" y="1840007"/>
            <a:ext cx="8105360" cy="3760693"/>
          </a:xfrm>
          <a:prstGeom prst="rect">
            <a:avLst/>
          </a:prstGeom>
        </p:spPr>
        <p:txBody>
          <a:bodyPr/>
          <a:lst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a:lstStyle>
          <a:p>
            <a:pPr>
              <a:lnSpc>
                <a:spcPct val="150000"/>
              </a:lnSpc>
            </a:pPr>
            <a:r>
              <a:rPr lang="zh-CN" altLang="en-US" b="1" dirty="0">
                <a:solidFill>
                  <a:srgbClr val="0000FF"/>
                </a:solidFill>
                <a:latin typeface="+mn-ea"/>
                <a:sym typeface="+mn-ea"/>
              </a:rPr>
              <a:t>中医治疗：</a:t>
            </a:r>
            <a:endParaRPr lang="en-US" altLang="zh-CN" b="1" dirty="0">
              <a:solidFill>
                <a:srgbClr val="0000FF"/>
              </a:solidFill>
              <a:latin typeface="+mn-ea"/>
              <a:sym typeface="+mn-ea"/>
            </a:endParaRPr>
          </a:p>
          <a:p>
            <a:pPr>
              <a:lnSpc>
                <a:spcPct val="150000"/>
              </a:lnSpc>
            </a:pPr>
            <a:r>
              <a:rPr lang="en-US" altLang="zh-CN" b="1" dirty="0">
                <a:latin typeface="+mn-ea"/>
                <a:sym typeface="+mn-ea"/>
              </a:rPr>
              <a:t>    </a:t>
            </a:r>
            <a:r>
              <a:rPr lang="zh-CN" altLang="en-US" b="1" dirty="0">
                <a:latin typeface="+mn-ea"/>
                <a:sym typeface="+mn-ea"/>
              </a:rPr>
              <a:t>患者少气无力，胸闷腹痛</a:t>
            </a:r>
            <a:r>
              <a:rPr lang="zh-CN" altLang="en-US" b="1" dirty="0">
                <a:latin typeface="+mn-ea"/>
              </a:rPr>
              <a:t>，夜寐差，大便次数增多、稀溏，偶有便中带血。</a:t>
            </a:r>
            <a:r>
              <a:rPr lang="zh-CN" altLang="en-US" b="1" dirty="0">
                <a:latin typeface="+mn-ea"/>
                <a:sym typeface="+mn-ea"/>
              </a:rPr>
              <a:t>舌淡红，舌体胖、有齿痕，苔薄黄，脉沉细。结合舌脉症，属脾虚湿热证。</a:t>
            </a:r>
            <a:endParaRPr lang="en-US" altLang="zh-CN" b="1" dirty="0">
              <a:latin typeface="+mn-ea"/>
              <a:sym typeface="+mn-ea"/>
            </a:endParaRPr>
          </a:p>
          <a:p>
            <a:pPr>
              <a:lnSpc>
                <a:spcPct val="150000"/>
              </a:lnSpc>
            </a:pPr>
            <a:r>
              <a:rPr lang="zh-CN" altLang="en-US" b="1" dirty="0">
                <a:latin typeface="+mn-ea"/>
                <a:sym typeface="+mn-ea"/>
              </a:rPr>
              <a:t>    治疗上以健脾理气、清热利湿为治则，处方以</a:t>
            </a:r>
            <a:r>
              <a:rPr lang="zh-CN" altLang="en-US" b="1" dirty="0">
                <a:solidFill>
                  <a:srgbClr val="FF0000"/>
                </a:solidFill>
                <a:latin typeface="+mn-ea"/>
                <a:sym typeface="+mn-ea"/>
              </a:rPr>
              <a:t>柴妙散</a:t>
            </a:r>
            <a:r>
              <a:rPr lang="zh-CN" altLang="en-US" b="1" dirty="0">
                <a:latin typeface="+mn-ea"/>
                <a:sym typeface="+mn-ea"/>
              </a:rPr>
              <a:t>加减，具体用药：</a:t>
            </a:r>
            <a:br>
              <a:rPr lang="en-US" altLang="zh-CN" sz="1350" b="1" dirty="0">
                <a:latin typeface="+mn-ea"/>
                <a:sym typeface="+mn-ea"/>
              </a:rPr>
            </a:br>
            <a:r>
              <a:rPr lang="en-US" altLang="zh-CN" sz="1350" b="1" dirty="0">
                <a:latin typeface="+mn-ea"/>
                <a:sym typeface="+mn-ea"/>
              </a:rPr>
              <a:t>         </a:t>
            </a:r>
            <a:r>
              <a:rPr lang="zh-CN" altLang="en-US" sz="1500" b="1" dirty="0">
                <a:latin typeface="+mn-ea"/>
                <a:sym typeface="+mn-ea"/>
              </a:rPr>
              <a:t>太子参</a:t>
            </a:r>
            <a:r>
              <a:rPr lang="en-US" altLang="zh-CN" sz="1500" b="1" dirty="0">
                <a:latin typeface="+mn-ea"/>
                <a:sym typeface="+mn-ea"/>
              </a:rPr>
              <a:t>30g     </a:t>
            </a:r>
            <a:r>
              <a:rPr lang="zh-CN" altLang="en-US" sz="1500" b="1" dirty="0">
                <a:latin typeface="+mn-ea"/>
                <a:sym typeface="+mn-ea"/>
              </a:rPr>
              <a:t>麸炒苍术</a:t>
            </a:r>
            <a:r>
              <a:rPr lang="en-US" altLang="zh-CN" sz="1500" b="1" dirty="0">
                <a:latin typeface="+mn-ea"/>
                <a:sym typeface="+mn-ea"/>
              </a:rPr>
              <a:t>30g     </a:t>
            </a:r>
            <a:r>
              <a:rPr lang="zh-CN" altLang="en-US" sz="1500" b="1" dirty="0">
                <a:latin typeface="+mn-ea"/>
                <a:sym typeface="+mn-ea"/>
              </a:rPr>
              <a:t>女贞</a:t>
            </a:r>
            <a:r>
              <a:rPr lang="en-US" altLang="zh-CN" sz="1500" b="1" dirty="0">
                <a:latin typeface="+mn-ea"/>
                <a:sym typeface="+mn-ea"/>
              </a:rPr>
              <a:t>15g      </a:t>
            </a:r>
            <a:r>
              <a:rPr lang="zh-CN" altLang="en-US" sz="1500" b="1" dirty="0">
                <a:latin typeface="+mn-ea"/>
                <a:sym typeface="+mn-ea"/>
              </a:rPr>
              <a:t>清半夏</a:t>
            </a:r>
            <a:r>
              <a:rPr lang="en-US" altLang="zh-CN" sz="1500" b="1" dirty="0">
                <a:latin typeface="+mn-ea"/>
                <a:sym typeface="+mn-ea"/>
              </a:rPr>
              <a:t>10g</a:t>
            </a:r>
          </a:p>
          <a:p>
            <a:pPr>
              <a:lnSpc>
                <a:spcPct val="150000"/>
              </a:lnSpc>
            </a:pPr>
            <a:r>
              <a:rPr lang="zh-CN" altLang="en-US" sz="1500" b="1" dirty="0">
                <a:latin typeface="+mn-ea"/>
                <a:sym typeface="+mn-ea"/>
              </a:rPr>
              <a:t>        黄柏</a:t>
            </a:r>
            <a:r>
              <a:rPr lang="en-US" altLang="zh-CN" sz="1500" b="1" dirty="0">
                <a:latin typeface="+mn-ea"/>
                <a:sym typeface="+mn-ea"/>
              </a:rPr>
              <a:t>10        </a:t>
            </a:r>
            <a:r>
              <a:rPr lang="zh-CN" altLang="en-US" sz="1500" b="1" dirty="0">
                <a:latin typeface="+mn-ea"/>
                <a:sym typeface="+mn-ea"/>
              </a:rPr>
              <a:t>麸炒薏苡仁</a:t>
            </a:r>
            <a:r>
              <a:rPr lang="en-US" altLang="zh-CN" sz="1500" b="1" dirty="0">
                <a:latin typeface="+mn-ea"/>
                <a:sym typeface="+mn-ea"/>
              </a:rPr>
              <a:t>30g   </a:t>
            </a:r>
            <a:r>
              <a:rPr lang="zh-CN" altLang="en-US" sz="1500" b="1" dirty="0">
                <a:latin typeface="+mn-ea"/>
                <a:sym typeface="+mn-ea"/>
              </a:rPr>
              <a:t>牛膝</a:t>
            </a:r>
            <a:r>
              <a:rPr lang="en-US" altLang="zh-CN" sz="1500" b="1" dirty="0">
                <a:latin typeface="+mn-ea"/>
                <a:sym typeface="+mn-ea"/>
              </a:rPr>
              <a:t>10g      </a:t>
            </a:r>
            <a:r>
              <a:rPr lang="zh-CN" altLang="en-US" sz="1500" b="1" dirty="0">
                <a:latin typeface="+mn-ea"/>
                <a:sym typeface="+mn-ea"/>
              </a:rPr>
              <a:t>枸杞子</a:t>
            </a:r>
            <a:r>
              <a:rPr lang="en-US" altLang="zh-CN" sz="1500" b="1" dirty="0">
                <a:latin typeface="+mn-ea"/>
                <a:sym typeface="+mn-ea"/>
              </a:rPr>
              <a:t>15g</a:t>
            </a:r>
          </a:p>
          <a:p>
            <a:pPr>
              <a:lnSpc>
                <a:spcPct val="150000"/>
              </a:lnSpc>
            </a:pPr>
            <a:r>
              <a:rPr lang="zh-CN" altLang="en-US" sz="1500" b="1" dirty="0">
                <a:latin typeface="+mn-ea"/>
                <a:sym typeface="+mn-ea"/>
              </a:rPr>
              <a:t>        山茱萸</a:t>
            </a:r>
            <a:r>
              <a:rPr lang="en-US" altLang="zh-CN" sz="1500" b="1" dirty="0">
                <a:latin typeface="+mn-ea"/>
                <a:sym typeface="+mn-ea"/>
              </a:rPr>
              <a:t>20g     </a:t>
            </a:r>
            <a:r>
              <a:rPr lang="zh-CN" altLang="en-US" sz="1500" b="1" dirty="0">
                <a:latin typeface="+mn-ea"/>
                <a:sym typeface="+mn-ea"/>
              </a:rPr>
              <a:t>甘草</a:t>
            </a:r>
            <a:r>
              <a:rPr lang="en-US" altLang="zh-CN" sz="1500" b="1" dirty="0">
                <a:latin typeface="+mn-ea"/>
                <a:sym typeface="+mn-ea"/>
              </a:rPr>
              <a:t>5g          </a:t>
            </a:r>
            <a:r>
              <a:rPr lang="zh-CN" altLang="en-US" sz="1500" b="1" dirty="0">
                <a:latin typeface="+mn-ea"/>
                <a:sym typeface="+mn-ea"/>
              </a:rPr>
              <a:t>红豆杉</a:t>
            </a:r>
            <a:r>
              <a:rPr lang="en-US" altLang="zh-CN" sz="1500" b="1" dirty="0">
                <a:latin typeface="+mn-ea"/>
                <a:sym typeface="+mn-ea"/>
              </a:rPr>
              <a:t>3g</a:t>
            </a:r>
            <a:r>
              <a:rPr lang="zh-CN" altLang="en-US" sz="1500" b="1" dirty="0">
                <a:latin typeface="+mn-ea"/>
                <a:sym typeface="+mn-ea"/>
              </a:rPr>
              <a:t>     黄芪</a:t>
            </a:r>
            <a:r>
              <a:rPr lang="en-US" altLang="zh-CN" sz="1500" b="1" dirty="0">
                <a:latin typeface="+mn-ea"/>
                <a:sym typeface="+mn-ea"/>
              </a:rPr>
              <a:t>30g</a:t>
            </a:r>
          </a:p>
          <a:p>
            <a:pPr>
              <a:lnSpc>
                <a:spcPct val="150000"/>
              </a:lnSpc>
            </a:pPr>
            <a:r>
              <a:rPr lang="zh-CN" altLang="en-US" sz="1500" b="1" dirty="0">
                <a:latin typeface="+mn-ea"/>
                <a:sym typeface="+mn-ea"/>
              </a:rPr>
              <a:t>        仙鹤草</a:t>
            </a:r>
            <a:r>
              <a:rPr lang="en-US" altLang="zh-CN" sz="1500" b="1" dirty="0">
                <a:latin typeface="+mn-ea"/>
                <a:sym typeface="+mn-ea"/>
              </a:rPr>
              <a:t>30g     </a:t>
            </a:r>
            <a:r>
              <a:rPr lang="zh-CN" altLang="en-US" sz="1500" b="1" dirty="0">
                <a:latin typeface="+mn-ea"/>
                <a:sym typeface="+mn-ea"/>
              </a:rPr>
              <a:t>升麻</a:t>
            </a:r>
            <a:r>
              <a:rPr lang="en-US" altLang="zh-CN" sz="1500" b="1" dirty="0">
                <a:latin typeface="+mn-ea"/>
                <a:sym typeface="+mn-ea"/>
              </a:rPr>
              <a:t>10g         </a:t>
            </a:r>
            <a:r>
              <a:rPr lang="zh-CN" altLang="en-US" sz="1500" b="1" dirty="0">
                <a:latin typeface="+mn-ea"/>
                <a:sym typeface="+mn-ea"/>
              </a:rPr>
              <a:t>黄芩</a:t>
            </a:r>
            <a:r>
              <a:rPr lang="en-US" altLang="zh-CN" sz="1500" b="1" dirty="0">
                <a:latin typeface="+mn-ea"/>
                <a:sym typeface="+mn-ea"/>
              </a:rPr>
              <a:t>10g      </a:t>
            </a:r>
            <a:r>
              <a:rPr lang="zh-CN" altLang="en-US" sz="1500" b="1" dirty="0">
                <a:latin typeface="+mn-ea"/>
                <a:sym typeface="+mn-ea"/>
              </a:rPr>
              <a:t>柴胡</a:t>
            </a:r>
            <a:r>
              <a:rPr lang="en-US" altLang="zh-CN" sz="1500" b="1" dirty="0">
                <a:latin typeface="+mn-ea"/>
                <a:sym typeface="+mn-ea"/>
              </a:rPr>
              <a:t>15g</a:t>
            </a:r>
          </a:p>
          <a:p>
            <a:pPr>
              <a:lnSpc>
                <a:spcPct val="150000"/>
              </a:lnSpc>
            </a:pPr>
            <a:r>
              <a:rPr lang="zh-CN" altLang="en-US" sz="1500" b="1" dirty="0">
                <a:latin typeface="+mn-ea"/>
                <a:sym typeface="+mn-ea"/>
              </a:rPr>
              <a:t>        白芍</a:t>
            </a:r>
            <a:r>
              <a:rPr lang="en-US" altLang="zh-CN" sz="1500" b="1" dirty="0">
                <a:latin typeface="+mn-ea"/>
                <a:sym typeface="+mn-ea"/>
              </a:rPr>
              <a:t>30g       </a:t>
            </a:r>
            <a:r>
              <a:rPr lang="zh-CN" altLang="en-US" sz="1500" b="1" dirty="0">
                <a:latin typeface="+mn-ea"/>
                <a:sym typeface="+mn-ea"/>
              </a:rPr>
              <a:t>炒酸枣仁</a:t>
            </a:r>
            <a:r>
              <a:rPr lang="en-US" altLang="zh-CN" sz="1500" b="1" dirty="0">
                <a:latin typeface="+mn-ea"/>
                <a:sym typeface="+mn-ea"/>
              </a:rPr>
              <a:t>30g</a:t>
            </a:r>
          </a:p>
          <a:p>
            <a:pPr>
              <a:lnSpc>
                <a:spcPct val="150000"/>
              </a:lnSpc>
            </a:pPr>
            <a:r>
              <a:rPr lang="zh-CN" altLang="en-US" sz="1500" b="1" dirty="0">
                <a:latin typeface="+mn-ea"/>
                <a:sym typeface="+mn-ea"/>
              </a:rPr>
              <a:t>                       共</a:t>
            </a:r>
            <a:r>
              <a:rPr lang="en-US" altLang="zh-CN" sz="1500" b="1" dirty="0">
                <a:latin typeface="+mn-ea"/>
                <a:sym typeface="+mn-ea"/>
              </a:rPr>
              <a:t>4</a:t>
            </a:r>
            <a:r>
              <a:rPr lang="zh-CN" altLang="en-US" sz="1500" b="1" dirty="0">
                <a:latin typeface="+mn-ea"/>
                <a:sym typeface="+mn-ea"/>
              </a:rPr>
              <a:t>付，水煎服，每日一剂（分早晚两次）</a:t>
            </a:r>
            <a:endParaRPr lang="zh-CN" altLang="en-US" sz="1500" kern="0" dirty="0">
              <a:solidFill>
                <a:sysClr val="windowText" lastClr="000000"/>
              </a:solidFill>
              <a:latin typeface="+mn-ea"/>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5541" y="1355260"/>
            <a:ext cx="2420303" cy="507831"/>
          </a:xfrm>
          <a:prstGeom prst="rect">
            <a:avLst/>
          </a:prstGeom>
          <a:noFill/>
        </p:spPr>
        <p:txBody>
          <a:bodyPr wrap="square" rtlCol="0">
            <a:spAutoFit/>
          </a:bodyPr>
          <a:lstStyle>
            <a:defPPr>
              <a:defRPr lang="zh-CN"/>
            </a:defPPr>
            <a:lvl1pPr algn="ctr">
              <a:defRPr sz="3600" b="1">
                <a:solidFill>
                  <a:schemeClr val="tx2"/>
                </a:solidFill>
                <a:latin typeface="宋体" panose="02010600030101010101" pitchFamily="2" charset="-122"/>
                <a:ea typeface="宋体" panose="02010600030101010101" pitchFamily="2" charset="-122"/>
              </a:defRPr>
            </a:lvl1pPr>
          </a:lstStyle>
          <a:p>
            <a:r>
              <a:rPr lang="zh-CN" altLang="en-US" sz="2700" dirty="0">
                <a:sym typeface="+mn-ea"/>
              </a:rPr>
              <a:t>治疗方案</a:t>
            </a:r>
            <a:endParaRPr lang="en-US" altLang="zh-CN" sz="2700" dirty="0">
              <a:sym typeface="+mn-ea"/>
            </a:endParaRPr>
          </a:p>
        </p:txBody>
      </p:sp>
      <p:sp>
        <p:nvSpPr>
          <p:cNvPr id="13" name="文本占位符 2"/>
          <p:cNvSpPr txBox="1"/>
          <p:nvPr/>
        </p:nvSpPr>
        <p:spPr>
          <a:xfrm>
            <a:off x="519320" y="2465047"/>
            <a:ext cx="8105360" cy="1927907"/>
          </a:xfrm>
          <a:prstGeom prst="rect">
            <a:avLst/>
          </a:prstGeom>
        </p:spPr>
        <p:txBody>
          <a:bodyPr/>
          <a:lst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a:lstStyle>
          <a:p>
            <a:pPr>
              <a:lnSpc>
                <a:spcPct val="150000"/>
              </a:lnSpc>
            </a:pPr>
            <a:r>
              <a:rPr lang="zh-CN" altLang="en-US" b="1" dirty="0">
                <a:solidFill>
                  <a:srgbClr val="0000FF"/>
                </a:solidFill>
                <a:latin typeface="+mn-ea"/>
                <a:sym typeface="+mn-ea"/>
              </a:rPr>
              <a:t>中医特色理疗：</a:t>
            </a:r>
            <a:endParaRPr lang="en-US" altLang="zh-CN" b="1" dirty="0">
              <a:solidFill>
                <a:srgbClr val="0000FF"/>
              </a:solidFill>
              <a:latin typeface="+mn-ea"/>
              <a:sym typeface="+mn-ea"/>
            </a:endParaRPr>
          </a:p>
          <a:p>
            <a:pPr>
              <a:lnSpc>
                <a:spcPct val="150000"/>
              </a:lnSpc>
            </a:pPr>
            <a:r>
              <a:rPr lang="en-US" altLang="zh-CN" b="1" dirty="0">
                <a:latin typeface="+mn-ea"/>
                <a:sym typeface="+mn-ea"/>
              </a:rPr>
              <a:t>    </a:t>
            </a:r>
            <a:r>
              <a:rPr lang="zh-CN" altLang="en-US" b="1" dirty="0">
                <a:latin typeface="+mn-ea"/>
                <a:sym typeface="+mn-ea"/>
              </a:rPr>
              <a:t>腹部深部热疗局部抗肿瘤；科室自制药化积膏腹部中药涂擦缓解腹部闷痛；艾灸（关元、气海、足三里）以健脾扶正；耳穴压丸（神门、内分泌、心、脾、胃、大肠、肾）以调理脏腑功能等中医特色。</a:t>
            </a:r>
            <a:endParaRPr lang="zh-CN" altLang="en-US" sz="1500" kern="0" dirty="0">
              <a:solidFill>
                <a:sysClr val="windowText" lastClr="000000"/>
              </a:solidFill>
              <a:latin typeface="+mn-ea"/>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5541" y="1355260"/>
            <a:ext cx="2420303" cy="507831"/>
          </a:xfrm>
          <a:prstGeom prst="rect">
            <a:avLst/>
          </a:prstGeom>
          <a:noFill/>
        </p:spPr>
        <p:txBody>
          <a:bodyPr wrap="square" rtlCol="0">
            <a:spAutoFit/>
          </a:bodyPr>
          <a:lstStyle>
            <a:defPPr>
              <a:defRPr lang="zh-CN"/>
            </a:defPPr>
            <a:lvl1pPr algn="ctr">
              <a:defRPr sz="3600" b="1">
                <a:solidFill>
                  <a:schemeClr val="tx2"/>
                </a:solidFill>
                <a:latin typeface="宋体" panose="02010600030101010101" pitchFamily="2" charset="-122"/>
                <a:ea typeface="宋体" panose="02010600030101010101" pitchFamily="2" charset="-122"/>
              </a:defRPr>
            </a:lvl1pPr>
          </a:lstStyle>
          <a:p>
            <a:r>
              <a:rPr lang="zh-CN" altLang="en-US" sz="2700" dirty="0">
                <a:sym typeface="+mn-ea"/>
              </a:rPr>
              <a:t>治疗方案</a:t>
            </a:r>
            <a:endParaRPr lang="en-US" altLang="zh-CN" sz="2700" dirty="0">
              <a:sym typeface="+mn-ea"/>
            </a:endParaRPr>
          </a:p>
        </p:txBody>
      </p:sp>
      <p:sp>
        <p:nvSpPr>
          <p:cNvPr id="13" name="文本占位符 2"/>
          <p:cNvSpPr txBox="1"/>
          <p:nvPr/>
        </p:nvSpPr>
        <p:spPr>
          <a:xfrm>
            <a:off x="581440" y="2040255"/>
            <a:ext cx="8105360" cy="3462486"/>
          </a:xfrm>
          <a:prstGeom prst="rect">
            <a:avLst/>
          </a:prstGeom>
        </p:spPr>
        <p:txBody>
          <a:bodyPr/>
          <a:lst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a:lstStyle>
          <a:p>
            <a:pPr>
              <a:lnSpc>
                <a:spcPct val="150000"/>
              </a:lnSpc>
            </a:pPr>
            <a:r>
              <a:rPr lang="zh-CN" altLang="en-US" b="1" kern="0" dirty="0">
                <a:solidFill>
                  <a:srgbClr val="0000FF"/>
                </a:solidFill>
                <a:latin typeface="+mj-ea"/>
                <a:ea typeface="+mj-ea"/>
                <a:cs typeface="+mj-ea"/>
                <a:sym typeface="+mn-ea"/>
              </a:rPr>
              <a:t>西医治疗：</a:t>
            </a:r>
            <a:r>
              <a:rPr lang="zh-CN" altLang="en-US" b="1" kern="0" dirty="0">
                <a:solidFill>
                  <a:schemeClr val="tx2">
                    <a:lumMod val="75000"/>
                  </a:schemeClr>
                </a:solidFill>
                <a:latin typeface="+mj-ea"/>
                <a:ea typeface="+mj-ea"/>
                <a:cs typeface="+mj-ea"/>
                <a:sym typeface="+mn-ea"/>
              </a:rPr>
              <a:t>（身高153cm；体重52.5kg；体表面积1.5㎡）</a:t>
            </a:r>
          </a:p>
          <a:p>
            <a:pPr>
              <a:lnSpc>
                <a:spcPct val="150000"/>
              </a:lnSpc>
            </a:pPr>
            <a:r>
              <a:rPr lang="zh-CN" altLang="en-US" b="1" kern="0" dirty="0">
                <a:solidFill>
                  <a:schemeClr val="tx2">
                    <a:lumMod val="75000"/>
                  </a:schemeClr>
                </a:solidFill>
                <a:latin typeface="+mj-ea"/>
                <a:ea typeface="+mj-ea"/>
                <a:cs typeface="+mj-ea"/>
                <a:sym typeface="+mn-ea"/>
              </a:rPr>
              <a:t>根据检测结果给予：</a:t>
            </a:r>
          </a:p>
          <a:p>
            <a:pPr>
              <a:lnSpc>
                <a:spcPct val="150000"/>
              </a:lnSpc>
            </a:pPr>
            <a:r>
              <a:rPr lang="zh-CN" altLang="en-US" b="1" kern="0" dirty="0">
                <a:solidFill>
                  <a:schemeClr val="tx2">
                    <a:lumMod val="75000"/>
                  </a:schemeClr>
                </a:solidFill>
                <a:latin typeface="+mj-ea"/>
                <a:ea typeface="+mj-ea"/>
                <a:cs typeface="+mj-ea"/>
                <a:sym typeface="+mn-ea"/>
              </a:rPr>
              <a:t>曲妥珠单抗 400mg d1</a:t>
            </a:r>
          </a:p>
          <a:p>
            <a:pPr>
              <a:lnSpc>
                <a:spcPct val="150000"/>
              </a:lnSpc>
            </a:pPr>
            <a:r>
              <a:rPr lang="zh-CN" altLang="en-US" b="1" kern="0" dirty="0">
                <a:solidFill>
                  <a:schemeClr val="tx2">
                    <a:lumMod val="75000"/>
                  </a:schemeClr>
                </a:solidFill>
                <a:latin typeface="+mj-ea"/>
                <a:ea typeface="+mj-ea"/>
                <a:cs typeface="+mj-ea"/>
                <a:sym typeface="+mn-ea"/>
              </a:rPr>
              <a:t>西妥昔单抗 120mg d1</a:t>
            </a:r>
          </a:p>
          <a:p>
            <a:pPr>
              <a:lnSpc>
                <a:spcPct val="150000"/>
              </a:lnSpc>
            </a:pPr>
            <a:r>
              <a:rPr lang="zh-CN" altLang="en-US" b="1" kern="0" dirty="0">
                <a:solidFill>
                  <a:schemeClr val="tx2">
                    <a:lumMod val="75000"/>
                  </a:schemeClr>
                </a:solidFill>
                <a:latin typeface="+mj-ea"/>
                <a:ea typeface="+mj-ea"/>
                <a:cs typeface="+mj-ea"/>
                <a:sym typeface="+mn-ea"/>
              </a:rPr>
              <a:t>FOLFOX：奥沙利铂150mg d1、亚叶酸钙500mg</a:t>
            </a:r>
            <a:br>
              <a:rPr lang="zh-CN" altLang="en-US" b="1" kern="0" dirty="0">
                <a:solidFill>
                  <a:srgbClr val="0000FF"/>
                </a:solidFill>
                <a:latin typeface="+mj-ea"/>
                <a:ea typeface="+mj-ea"/>
                <a:cs typeface="+mj-ea"/>
                <a:sym typeface="+mn-ea"/>
              </a:rPr>
            </a:br>
            <a:br>
              <a:rPr lang="en-US" altLang="zh-CN" sz="1350" b="1" dirty="0">
                <a:latin typeface="宋体" panose="02010600030101010101" pitchFamily="2" charset="-122"/>
                <a:sym typeface="+mn-ea"/>
              </a:rPr>
            </a:br>
            <a:endParaRPr lang="zh-CN" altLang="en-US" sz="1350" kern="0" dirty="0">
              <a:solidFill>
                <a:sysClr val="windowText" lastClr="000000"/>
              </a:solidFill>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780701" y="1387439"/>
            <a:ext cx="5356570" cy="507831"/>
          </a:xfrm>
          <a:prstGeom prst="rect">
            <a:avLst/>
          </a:prstGeom>
          <a:noFill/>
        </p:spPr>
        <p:txBody>
          <a:bodyPr wrap="square" rtlCol="0">
            <a:spAutoFit/>
          </a:bodyPr>
          <a:lstStyle>
            <a:defPPr>
              <a:defRPr lang="zh-CN"/>
            </a:defPPr>
            <a:lvl1pPr algn="ctr">
              <a:defRPr sz="3600" b="1">
                <a:solidFill>
                  <a:schemeClr val="tx2"/>
                </a:solidFill>
                <a:latin typeface="宋体" panose="02010600030101010101" pitchFamily="2" charset="-122"/>
                <a:ea typeface="宋体" panose="02010600030101010101" pitchFamily="2" charset="-122"/>
              </a:defRPr>
            </a:lvl1pPr>
          </a:lstStyle>
          <a:p>
            <a:r>
              <a:rPr lang="zh-CN" altLang="en-US" sz="2700" dirty="0">
                <a:sym typeface="+mn-ea"/>
              </a:rPr>
              <a:t>疗效评价</a:t>
            </a:r>
            <a:endParaRPr lang="zh-CN" altLang="en-US" sz="2700" dirty="0"/>
          </a:p>
        </p:txBody>
      </p:sp>
      <p:sp>
        <p:nvSpPr>
          <p:cNvPr id="4" name="文本占位符 2"/>
          <p:cNvSpPr txBox="1"/>
          <p:nvPr/>
        </p:nvSpPr>
        <p:spPr>
          <a:xfrm>
            <a:off x="834655" y="2142811"/>
            <a:ext cx="4380614" cy="530915"/>
          </a:xfrm>
          <a:prstGeom prst="rect">
            <a:avLst/>
          </a:prstGeom>
        </p:spPr>
        <p:txBody>
          <a:bodyPr/>
          <a:lst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a:lstStyle>
          <a:p>
            <a:r>
              <a:rPr lang="zh-CN" altLang="en-US" sz="2100" b="1" kern="0">
                <a:solidFill>
                  <a:sysClr val="windowText" lastClr="000000"/>
                </a:solidFill>
                <a:latin typeface="宋体" panose="02010600030101010101" pitchFamily="2" charset="-122"/>
                <a:ea typeface="宋体" panose="02010600030101010101" pitchFamily="2" charset="-122"/>
              </a:rPr>
              <a:t>  治疗</a:t>
            </a:r>
            <a:r>
              <a:rPr lang="en-US" altLang="zh-CN" sz="2100" b="1" kern="0">
                <a:solidFill>
                  <a:sysClr val="windowText" lastClr="000000"/>
                </a:solidFill>
                <a:latin typeface="宋体" panose="02010600030101010101" pitchFamily="2" charset="-122"/>
                <a:ea typeface="宋体" panose="02010600030101010101" pitchFamily="2" charset="-122"/>
              </a:rPr>
              <a:t>2</a:t>
            </a:r>
            <a:r>
              <a:rPr lang="zh-CN" altLang="en-US" sz="2100" b="1" kern="0">
                <a:solidFill>
                  <a:sysClr val="windowText" lastClr="000000"/>
                </a:solidFill>
                <a:latin typeface="宋体" panose="02010600030101010101" pitchFamily="2" charset="-122"/>
                <a:ea typeface="宋体" panose="02010600030101010101" pitchFamily="2" charset="-122"/>
              </a:rPr>
              <a:t>周期后复查，</a:t>
            </a:r>
            <a:r>
              <a:rPr lang="zh-CN" altLang="en-US" sz="2100" b="1" kern="0">
                <a:solidFill>
                  <a:sysClr val="windowText" lastClr="000000"/>
                </a:solidFill>
                <a:latin typeface="宋体" panose="02010600030101010101" pitchFamily="2" charset="-122"/>
                <a:ea typeface="宋体" panose="02010600030101010101" pitchFamily="2" charset="-122"/>
                <a:sym typeface="+mn-ea"/>
              </a:rPr>
              <a:t>疗效评价：</a:t>
            </a:r>
            <a:r>
              <a:rPr lang="en-US" altLang="zh-CN" sz="2100" b="1" kern="0">
                <a:solidFill>
                  <a:sysClr val="windowText" lastClr="000000"/>
                </a:solidFill>
                <a:latin typeface="宋体" panose="02010600030101010101" pitchFamily="2" charset="-122"/>
                <a:ea typeface="宋体" panose="02010600030101010101" pitchFamily="2" charset="-122"/>
                <a:sym typeface="+mn-ea"/>
              </a:rPr>
              <a:t>PR</a:t>
            </a:r>
            <a:endParaRPr lang="zh-CN" altLang="en-US" sz="2100" b="1" kern="0">
              <a:solidFill>
                <a:sysClr val="windowText" lastClr="000000"/>
              </a:solidFill>
              <a:latin typeface="宋体" panose="02010600030101010101" pitchFamily="2" charset="-122"/>
              <a:ea typeface="宋体" panose="02010600030101010101" pitchFamily="2" charset="-122"/>
            </a:endParaRPr>
          </a:p>
          <a:p>
            <a:endParaRPr lang="zh-CN" altLang="en-US" sz="1350" kern="0" dirty="0">
              <a:solidFill>
                <a:sysClr val="windowText" lastClr="000000"/>
              </a:solidFill>
            </a:endParaRPr>
          </a:p>
        </p:txBody>
      </p:sp>
      <p:sp>
        <p:nvSpPr>
          <p:cNvPr id="5" name="文本框 4"/>
          <p:cNvSpPr txBox="1"/>
          <p:nvPr/>
        </p:nvSpPr>
        <p:spPr>
          <a:xfrm>
            <a:off x="3891516" y="2673725"/>
            <a:ext cx="2647507" cy="2788136"/>
          </a:xfrm>
          <a:prstGeom prst="rect">
            <a:avLst/>
          </a:prstGeom>
          <a:noFill/>
        </p:spPr>
        <p:txBody>
          <a:bodyPr wrap="square" rtlCol="0">
            <a:spAutoFit/>
          </a:bodyPr>
          <a:lstStyle/>
          <a:p>
            <a:pPr marL="257175" indent="-257175">
              <a:lnSpc>
                <a:spcPct val="200000"/>
              </a:lnSpc>
              <a:buClr>
                <a:srgbClr val="FF0000"/>
              </a:buClr>
              <a:buFont typeface="Wingdings" panose="05000000000000000000" pitchFamily="2" charset="2"/>
              <a:buChar char="Ø"/>
            </a:pPr>
            <a:r>
              <a:rPr lang="zh-CN" altLang="en-US" b="1" dirty="0">
                <a:latin typeface="+mn-ea"/>
              </a:rPr>
              <a:t>实验室检查</a:t>
            </a:r>
            <a:endParaRPr lang="en-US" altLang="zh-CN" b="1" dirty="0">
              <a:latin typeface="+mn-ea"/>
            </a:endParaRPr>
          </a:p>
          <a:p>
            <a:pPr marL="257175" indent="-257175">
              <a:lnSpc>
                <a:spcPct val="200000"/>
              </a:lnSpc>
              <a:buClr>
                <a:srgbClr val="FF0000"/>
              </a:buClr>
              <a:buFont typeface="Wingdings" panose="05000000000000000000" pitchFamily="2" charset="2"/>
              <a:buChar char="Ø"/>
            </a:pPr>
            <a:r>
              <a:rPr lang="zh-CN" altLang="en-US" b="1" dirty="0">
                <a:latin typeface="+mn-ea"/>
              </a:rPr>
              <a:t>结肠镜检查</a:t>
            </a:r>
            <a:endParaRPr lang="en-US" altLang="zh-CN" b="1" dirty="0">
              <a:latin typeface="+mn-ea"/>
            </a:endParaRPr>
          </a:p>
          <a:p>
            <a:pPr marL="257175" indent="-257175">
              <a:lnSpc>
                <a:spcPct val="200000"/>
              </a:lnSpc>
              <a:buClr>
                <a:srgbClr val="FF0000"/>
              </a:buClr>
              <a:buFont typeface="Wingdings" panose="05000000000000000000" pitchFamily="2" charset="2"/>
              <a:buChar char="Ø"/>
            </a:pPr>
            <a:r>
              <a:rPr lang="zh-CN" altLang="en-US" b="1" dirty="0">
                <a:latin typeface="+mn-ea"/>
              </a:rPr>
              <a:t>盆腔增强</a:t>
            </a:r>
            <a:r>
              <a:rPr lang="en-US" altLang="zh-CN" b="1" dirty="0">
                <a:latin typeface="+mn-ea"/>
              </a:rPr>
              <a:t>MRI</a:t>
            </a:r>
          </a:p>
          <a:p>
            <a:pPr marL="257175" indent="-257175">
              <a:lnSpc>
                <a:spcPct val="200000"/>
              </a:lnSpc>
              <a:buClr>
                <a:srgbClr val="FF0000"/>
              </a:buClr>
              <a:buFont typeface="Wingdings" panose="05000000000000000000" pitchFamily="2" charset="2"/>
              <a:buChar char="Ø"/>
            </a:pPr>
            <a:r>
              <a:rPr lang="zh-CN" altLang="en-US" b="1" dirty="0">
                <a:latin typeface="+mn-ea"/>
              </a:rPr>
              <a:t>上腹部增强</a:t>
            </a:r>
            <a:r>
              <a:rPr lang="en-US" altLang="zh-CN" b="1" dirty="0">
                <a:latin typeface="+mn-ea"/>
              </a:rPr>
              <a:t>MRI</a:t>
            </a:r>
          </a:p>
          <a:p>
            <a:pPr marL="257175" indent="-257175">
              <a:lnSpc>
                <a:spcPct val="200000"/>
              </a:lnSpc>
              <a:buClr>
                <a:srgbClr val="FF0000"/>
              </a:buClr>
              <a:buFont typeface="Wingdings" panose="05000000000000000000" pitchFamily="2" charset="2"/>
              <a:buChar char="Ø"/>
            </a:pPr>
            <a:r>
              <a:rPr lang="zh-CN" altLang="en-US" b="1" dirty="0">
                <a:latin typeface="+mn-ea"/>
              </a:rPr>
              <a:t>胸部</a:t>
            </a:r>
            <a:r>
              <a:rPr lang="en-US" altLang="zh-CN" b="1" dirty="0">
                <a:latin typeface="+mn-ea"/>
              </a:rPr>
              <a:t>CT</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571472" y="1357298"/>
          <a:ext cx="8215370"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标题 2"/>
          <p:cNvSpPr>
            <a:spLocks noGrp="1"/>
          </p:cNvSpPr>
          <p:nvPr>
            <p:ph type="title"/>
          </p:nvPr>
        </p:nvSpPr>
        <p:spPr/>
        <p:txBody>
          <a:bodyPr/>
          <a:lstStyle/>
          <a:p>
            <a:r>
              <a:rPr lang="zh-CN" altLang="en-US">
                <a:ea typeface="华文楷体" panose="02010600040101010101" charset="-122"/>
              </a:rPr>
              <a:t> </a:t>
            </a:r>
            <a:r>
              <a:rPr lang="zh-CN" altLang="en-US" sz="4400" b="1">
                <a:latin typeface="+mn-ea"/>
                <a:ea typeface="华文楷体" panose="02010600040101010101" charset="-122"/>
              </a:rPr>
              <a:t>中国结直肠癌流行病学现状</a:t>
            </a:r>
          </a:p>
        </p:txBody>
      </p:sp>
      <p:sp>
        <p:nvSpPr>
          <p:cNvPr id="7" name="灯片编号占位符 5"/>
          <p:cNvSpPr>
            <a:spLocks noGrp="1"/>
          </p:cNvSpPr>
          <p:nvPr>
            <p:ph type="sldNum" sz="quarter" idx="12"/>
          </p:nvPr>
        </p:nvSpPr>
        <p:spPr/>
        <p:txBody>
          <a:bodyPr/>
          <a:lstStyle/>
          <a:p>
            <a:pPr algn="l" eaLnBrk="1" latinLnBrk="0" hangingPunct="1"/>
            <a:fld id="{A905ECC3-7698-4939-A9F6-76BCC83D30C0}" type="slidenum">
              <a:rPr kumimoji="0" lang="en-US" smtClean="0"/>
              <a:t>3</a:t>
            </a:fld>
            <a:endParaRPr kumimoji="0" lang="en-US" sz="1200">
              <a:solidFill>
                <a:schemeClr val="tx2"/>
              </a:solidFill>
            </a:endParaRPr>
          </a:p>
        </p:txBody>
      </p:sp>
      <p:sp>
        <p:nvSpPr>
          <p:cNvPr id="8" name="页脚占位符 4"/>
          <p:cNvSpPr>
            <a:spLocks noGrp="1"/>
          </p:cNvSpPr>
          <p:nvPr>
            <p:ph type="ftr" sz="quarter" idx="11"/>
          </p:nvPr>
        </p:nvSpPr>
        <p:spPr/>
        <p:txBody>
          <a:bodyPr/>
          <a:lstStyle/>
          <a:p>
            <a:pPr algn="r" eaLnBrk="1" latinLnBrk="0" hangingPunct="1"/>
            <a:r>
              <a:rPr kumimoji="0" lang="en-US" sz="1100">
                <a:solidFill>
                  <a:schemeClr val="tx2"/>
                </a:solidFill>
              </a:rPr>
              <a:t>a</a:t>
            </a:r>
          </a:p>
        </p:txBody>
      </p:sp>
      <p:sp>
        <p:nvSpPr>
          <p:cNvPr id="2" name="矩形 1"/>
          <p:cNvSpPr/>
          <p:nvPr/>
        </p:nvSpPr>
        <p:spPr>
          <a:xfrm>
            <a:off x="7524328" y="260648"/>
            <a:ext cx="1368152" cy="7920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5"/>
          </p:nvPr>
        </p:nvSpPr>
        <p:spPr/>
        <p:txBody>
          <a:bodyPr/>
          <a:lstStyle/>
          <a:p>
            <a:endParaRPr lang="zh-CN" altLang="en-US"/>
          </a:p>
        </p:txBody>
      </p:sp>
      <p:sp>
        <p:nvSpPr>
          <p:cNvPr id="5" name="灯片编号占位符 4"/>
          <p:cNvSpPr>
            <a:spLocks noGrp="1"/>
          </p:cNvSpPr>
          <p:nvPr>
            <p:ph type="sldNum" sz="quarter" idx="7"/>
          </p:nvPr>
        </p:nvSpPr>
        <p:spPr/>
        <p:txBody>
          <a:bodyPr/>
          <a:lstStyle/>
          <a:p>
            <a:fld id="{B6F15528-21DE-4FAA-801E-634DDDAF4B2B}" type="slidenum">
              <a:rPr lang="en-US" altLang="zh-CN" smtClean="0"/>
              <a:t>30</a:t>
            </a:fld>
            <a:endParaRPr lang="en-US" altLang="zh-CN"/>
          </a:p>
        </p:txBody>
      </p:sp>
      <p:sp>
        <p:nvSpPr>
          <p:cNvPr id="9" name="文本框 8"/>
          <p:cNvSpPr txBox="1"/>
          <p:nvPr/>
        </p:nvSpPr>
        <p:spPr>
          <a:xfrm>
            <a:off x="467360" y="1844675"/>
            <a:ext cx="7795895" cy="1876425"/>
          </a:xfrm>
          <a:prstGeom prst="rect">
            <a:avLst/>
          </a:prstGeom>
          <a:noFill/>
        </p:spPr>
        <p:txBody>
          <a:bodyPr wrap="square">
            <a:spAutoFit/>
          </a:bodyPr>
          <a:lstStyle/>
          <a:p>
            <a:r>
              <a:rPr lang="zh-CN" altLang="en-US" sz="1800" b="1" dirty="0">
                <a:solidFill>
                  <a:srgbClr val="FF0000"/>
                </a:solidFill>
                <a:latin typeface="+mj-ea"/>
                <a:ea typeface="+mj-ea"/>
                <a:cs typeface="+mj-ea"/>
              </a:rPr>
              <a:t>2020-08-30在全麻下行“膜腔镜下直肠癌根治术”。</a:t>
            </a:r>
            <a:r>
              <a:rPr lang="zh-CN" altLang="en-US" sz="1400" b="1" dirty="0">
                <a:latin typeface="+mj-ea"/>
                <a:ea typeface="+mj-ea"/>
                <a:cs typeface="+mj-ea"/>
              </a:rPr>
              <a:t>术后病理（病理号B0069206)(直肠癌根治标本）(直肠)溃疡型中分化腺癌，肿瘤大小2*1.5*1cm，癌组织侵及浆膜层，可见肿瘤神经侵犯，未见脉管侵犯，上、下断端未见癌，肠周淋巴结见癌转移(5/17)，肠周癌结节7枚。其余肠管未见著病变。临床另送(2.5.3淋巴结)未见癌转移（0/3)，《吻合口)未见癌。病理分期(AUCC,8thEd,2017) ：PT3N2a。免疫组化结果:2号片CKp（+),K1-67 (+,90%)，P53（，无义实变)，cp31(显示血管未见瘤栓），D2-40(显示淋巴管未见瘤栓)，S-100(显示肿瘤侵犯神经)，Bcatenin(核/膜+)。</a:t>
            </a:r>
          </a:p>
          <a:p>
            <a:endParaRPr lang="zh-CN" altLang="en-US" sz="1400" b="1" dirty="0">
              <a:latin typeface="+mj-ea"/>
              <a:ea typeface="+mj-ea"/>
              <a:cs typeface="+mj-ea"/>
            </a:endParaRPr>
          </a:p>
        </p:txBody>
      </p:sp>
      <p:sp>
        <p:nvSpPr>
          <p:cNvPr id="2" name="文本框 1"/>
          <p:cNvSpPr txBox="1"/>
          <p:nvPr>
            <p:custDataLst>
              <p:tags r:id="rId1"/>
            </p:custDataLst>
          </p:nvPr>
        </p:nvSpPr>
        <p:spPr>
          <a:xfrm>
            <a:off x="611505" y="3721100"/>
            <a:ext cx="7795895" cy="645160"/>
          </a:xfrm>
          <a:prstGeom prst="rect">
            <a:avLst/>
          </a:prstGeom>
          <a:noFill/>
        </p:spPr>
        <p:txBody>
          <a:bodyPr wrap="square">
            <a:spAutoFit/>
          </a:bodyPr>
          <a:lstStyle/>
          <a:p>
            <a:r>
              <a:rPr lang="zh-CN" altLang="en-US" sz="1800" b="1" dirty="0">
                <a:solidFill>
                  <a:srgbClr val="FF0000"/>
                </a:solidFill>
                <a:latin typeface="+mj-ea"/>
                <a:ea typeface="+mj-ea"/>
                <a:cs typeface="+mj-ea"/>
              </a:rPr>
              <a:t>202</a:t>
            </a:r>
            <a:r>
              <a:rPr lang="en-US" altLang="zh-CN" sz="1800" b="1" dirty="0">
                <a:solidFill>
                  <a:srgbClr val="FF0000"/>
                </a:solidFill>
                <a:latin typeface="+mj-ea"/>
                <a:ea typeface="+mj-ea"/>
                <a:cs typeface="+mj-ea"/>
              </a:rPr>
              <a:t>1</a:t>
            </a:r>
            <a:r>
              <a:rPr lang="zh-CN" altLang="en-US" sz="1800" b="1" dirty="0">
                <a:solidFill>
                  <a:srgbClr val="FF0000"/>
                </a:solidFill>
                <a:latin typeface="+mj-ea"/>
                <a:ea typeface="+mj-ea"/>
                <a:cs typeface="+mj-ea"/>
              </a:rPr>
              <a:t>-0</a:t>
            </a:r>
            <a:r>
              <a:rPr lang="en-US" altLang="zh-CN" sz="1800" b="1" dirty="0">
                <a:solidFill>
                  <a:srgbClr val="FF0000"/>
                </a:solidFill>
                <a:latin typeface="+mj-ea"/>
                <a:ea typeface="+mj-ea"/>
                <a:cs typeface="+mj-ea"/>
              </a:rPr>
              <a:t>9</a:t>
            </a:r>
            <a:r>
              <a:rPr lang="zh-CN" altLang="en-US" sz="1800" b="1" dirty="0">
                <a:solidFill>
                  <a:srgbClr val="FF0000"/>
                </a:solidFill>
                <a:latin typeface="+mj-ea"/>
                <a:ea typeface="+mj-ea"/>
                <a:cs typeface="+mj-ea"/>
              </a:rPr>
              <a:t>疾病进展，肺部转移灶、肝转移灶均增大，又行多程化疗、靶向、免疫治疗，</a:t>
            </a:r>
            <a:r>
              <a:rPr lang="en-US" altLang="zh-CN" sz="1800" b="1" dirty="0">
                <a:solidFill>
                  <a:srgbClr val="FF0000"/>
                </a:solidFill>
                <a:latin typeface="+mj-ea"/>
                <a:ea typeface="+mj-ea"/>
                <a:cs typeface="+mj-ea"/>
              </a:rPr>
              <a:t>2023-05</a:t>
            </a:r>
            <a:r>
              <a:rPr lang="zh-CN" altLang="en-US" sz="1800" b="1" dirty="0">
                <a:solidFill>
                  <a:srgbClr val="FF0000"/>
                </a:solidFill>
                <a:latin typeface="+mj-ea"/>
                <a:ea typeface="+mj-ea"/>
                <a:cs typeface="+mj-ea"/>
              </a:rPr>
              <a:t>复查疗效评估为</a:t>
            </a:r>
            <a:r>
              <a:rPr lang="en-US" altLang="zh-CN" sz="1800" b="1" dirty="0">
                <a:solidFill>
                  <a:srgbClr val="FF0000"/>
                </a:solidFill>
                <a:latin typeface="+mj-ea"/>
                <a:ea typeface="+mj-ea"/>
                <a:cs typeface="+mj-ea"/>
              </a:rPr>
              <a:t>SD</a:t>
            </a: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323850" y="333375"/>
            <a:ext cx="5688013" cy="719138"/>
          </a:xfrm>
        </p:spPr>
        <p:txBody>
          <a:bodyPr>
            <a:normAutofit/>
          </a:bodyPr>
          <a:lstStyle/>
          <a:p>
            <a:pPr marL="0" indent="0" eaLnBrk="1" hangingPunct="1">
              <a:buFont typeface="Arial" panose="020B0604020202020204"/>
              <a:buNone/>
            </a:pPr>
            <a:r>
              <a:rPr lang="zh-CN" altLang="en-US" sz="4000" b="1">
                <a:latin typeface="+mn-ea"/>
                <a:ea typeface="华文楷体" panose="02010600040101010101" charset="-122"/>
              </a:rPr>
              <a:t>晚期肿瘤中西治疗选择</a:t>
            </a:r>
          </a:p>
        </p:txBody>
      </p:sp>
      <p:sp>
        <p:nvSpPr>
          <p:cNvPr id="11" name="灯片编号占位符 5"/>
          <p:cNvSpPr>
            <a:spLocks noGrp="1"/>
          </p:cNvSpPr>
          <p:nvPr>
            <p:ph type="sldNum" sz="quarter" idx="12"/>
          </p:nvPr>
        </p:nvSpPr>
        <p:spPr/>
        <p:txBody>
          <a:bodyPr/>
          <a:lstStyle/>
          <a:p>
            <a:pPr algn="l" eaLnBrk="1" latinLnBrk="0" hangingPunct="1"/>
            <a:fld id="{5BFD5E1A-A725-4A8F-BE9E-C68F4AC2699A}" type="slidenum">
              <a:rPr kumimoji="0" lang="en-US" smtClean="0"/>
              <a:t>31</a:t>
            </a:fld>
            <a:endParaRPr kumimoji="0" lang="en-US" sz="1200">
              <a:solidFill>
                <a:schemeClr val="tx2"/>
              </a:solidFill>
            </a:endParaRPr>
          </a:p>
        </p:txBody>
      </p:sp>
      <p:sp>
        <p:nvSpPr>
          <p:cNvPr id="12" name="页脚占位符 4"/>
          <p:cNvSpPr>
            <a:spLocks noGrp="1"/>
          </p:cNvSpPr>
          <p:nvPr>
            <p:ph type="ftr" sz="quarter" idx="11"/>
          </p:nvPr>
        </p:nvSpPr>
        <p:spPr/>
        <p:txBody>
          <a:bodyPr/>
          <a:lstStyle/>
          <a:p>
            <a:pPr algn="r" eaLnBrk="1" latinLnBrk="0" hangingPunct="1"/>
            <a:r>
              <a:rPr kumimoji="0" lang="en-US" sz="1100">
                <a:solidFill>
                  <a:schemeClr val="tx2"/>
                </a:solidFill>
              </a:rPr>
              <a:t>a</a:t>
            </a:r>
          </a:p>
        </p:txBody>
      </p:sp>
      <p:pic>
        <p:nvPicPr>
          <p:cNvPr id="3" name="图片 2"/>
          <p:cNvPicPr>
            <a:picLocks noChangeAspect="1"/>
          </p:cNvPicPr>
          <p:nvPr/>
        </p:nvPicPr>
        <p:blipFill>
          <a:blip r:embed="rId2"/>
          <a:stretch>
            <a:fillRect/>
          </a:stretch>
        </p:blipFill>
        <p:spPr>
          <a:xfrm>
            <a:off x="0" y="1310640"/>
            <a:ext cx="9144000" cy="423672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nvGraphicFramePr>
        <p:xfrm>
          <a:off x="642910" y="1357298"/>
          <a:ext cx="7929618"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矩形 5"/>
          <p:cNvSpPr/>
          <p:nvPr/>
        </p:nvSpPr>
        <p:spPr>
          <a:xfrm>
            <a:off x="463129" y="214290"/>
            <a:ext cx="7271338" cy="823783"/>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zh-CN" altLang="en-US" sz="4800" b="1" cap="none" spc="0">
                <a:ln w="10541" cmpd="sng">
                  <a:solidFill>
                    <a:srgbClr val="7D7D7D">
                      <a:tint val="100000"/>
                      <a:shade val="100000"/>
                      <a:satMod val="110000"/>
                    </a:srgbClr>
                  </a:solidFill>
                  <a:prstDash val="solid"/>
                </a:ln>
                <a:solidFill>
                  <a:srgbClr val="FF8040"/>
                </a:solidFill>
                <a:effectLst/>
                <a:latin typeface="+mn-ea"/>
                <a:ea typeface="华文楷体" panose="02010600040101010101" charset="-122"/>
              </a:rPr>
              <a:t>晚期结直肠癌治疗策略</a:t>
            </a:r>
          </a:p>
        </p:txBody>
      </p:sp>
      <p:sp>
        <p:nvSpPr>
          <p:cNvPr id="8" name="灯片编号占位符 5"/>
          <p:cNvSpPr>
            <a:spLocks noGrp="1"/>
          </p:cNvSpPr>
          <p:nvPr>
            <p:ph type="sldNum" sz="quarter" idx="12"/>
          </p:nvPr>
        </p:nvSpPr>
        <p:spPr/>
        <p:txBody>
          <a:bodyPr/>
          <a:lstStyle/>
          <a:p>
            <a:pPr algn="l" eaLnBrk="1" latinLnBrk="0" hangingPunct="1"/>
            <a:fld id="{1A1F691A-32DA-4A02-9BF0-333A7A764D0E}" type="slidenum">
              <a:rPr kumimoji="0" lang="en-US" smtClean="0"/>
              <a:t>32</a:t>
            </a:fld>
            <a:endParaRPr kumimoji="0" lang="en-US" sz="1200">
              <a:solidFill>
                <a:schemeClr val="tx2"/>
              </a:solidFill>
            </a:endParaRPr>
          </a:p>
        </p:txBody>
      </p:sp>
      <p:sp>
        <p:nvSpPr>
          <p:cNvPr id="9" name="页脚占位符 4"/>
          <p:cNvSpPr>
            <a:spLocks noGrp="1"/>
          </p:cNvSpPr>
          <p:nvPr>
            <p:ph type="ftr" sz="quarter" idx="11"/>
          </p:nvPr>
        </p:nvSpPr>
        <p:spPr/>
        <p:txBody>
          <a:bodyPr/>
          <a:lstStyle/>
          <a:p>
            <a:pPr algn="r" eaLnBrk="1" latinLnBrk="0" hangingPunct="1"/>
            <a:r>
              <a:rPr kumimoji="0" lang="en-US" sz="1100">
                <a:solidFill>
                  <a:schemeClr val="tx2"/>
                </a:solidFill>
              </a:rPr>
              <a:t>a</a:t>
            </a:r>
          </a:p>
        </p:txBody>
      </p:sp>
      <p:sp>
        <p:nvSpPr>
          <p:cNvPr id="2" name="矩形 1"/>
          <p:cNvSpPr/>
          <p:nvPr/>
        </p:nvSpPr>
        <p:spPr>
          <a:xfrm>
            <a:off x="7524328" y="214290"/>
            <a:ext cx="1440160" cy="8384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childTnLst>
                                    <p:set>
                                      <p:cBhvr>
                                        <p:cTn id="6" dur="1" fill="hold">
                                          <p:stCondLst>
                                            <p:cond delay="0"/>
                                          </p:stCondLst>
                                        </p:cTn>
                                        <p:tgtEl>
                                          <p:spTgt spid="5">
                                            <p:graphicEl>
                                              <a:dgm id="{C1E70347-803A-4FA6-8D16-79A97F90FF71}"/>
                                            </p:graphicEl>
                                          </p:spTgt>
                                        </p:tgtEl>
                                        <p:attrNameLst>
                                          <p:attrName>style.visibility</p:attrName>
                                        </p:attrNameLst>
                                      </p:cBhvr>
                                      <p:to>
                                        <p:strVal val="visible"/>
                                      </p:to>
                                    </p:set>
                                    <p:anim calcmode="lin" valueType="num">
                                      <p:cBhvr additive="base">
                                        <p:cTn id="7" dur="500" fill="hold"/>
                                        <p:tgtEl>
                                          <p:spTgt spid="5">
                                            <p:graphicEl>
                                              <a:dgm id="{C1E70347-803A-4FA6-8D16-79A97F90FF71}"/>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C1E70347-803A-4FA6-8D16-79A97F90FF71}"/>
                                            </p:graphic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childTnLst>
                                    <p:set>
                                      <p:cBhvr>
                                        <p:cTn id="11" dur="1" fill="hold">
                                          <p:stCondLst>
                                            <p:cond delay="0"/>
                                          </p:stCondLst>
                                        </p:cTn>
                                        <p:tgtEl>
                                          <p:spTgt spid="5">
                                            <p:graphicEl>
                                              <a:dgm id="{6F1D8BBC-4F19-4C64-A105-45C9C56C67CA}"/>
                                            </p:graphicEl>
                                          </p:spTgt>
                                        </p:tgtEl>
                                        <p:attrNameLst>
                                          <p:attrName>style.visibility</p:attrName>
                                        </p:attrNameLst>
                                      </p:cBhvr>
                                      <p:to>
                                        <p:strVal val="visible"/>
                                      </p:to>
                                    </p:set>
                                    <p:anim calcmode="lin" valueType="num">
                                      <p:cBhvr additive="base">
                                        <p:cTn id="12" dur="500" fill="hold"/>
                                        <p:tgtEl>
                                          <p:spTgt spid="5">
                                            <p:graphicEl>
                                              <a:dgm id="{6F1D8BBC-4F19-4C64-A105-45C9C56C67CA}"/>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graphicEl>
                                              <a:dgm id="{6F1D8BBC-4F19-4C64-A105-45C9C56C67CA}"/>
                                            </p:graphicEl>
                                          </p:spTgt>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childTnLst>
                                    <p:set>
                                      <p:cBhvr>
                                        <p:cTn id="15" dur="1" fill="hold">
                                          <p:stCondLst>
                                            <p:cond delay="0"/>
                                          </p:stCondLst>
                                        </p:cTn>
                                        <p:tgtEl>
                                          <p:spTgt spid="5">
                                            <p:graphicEl>
                                              <a:dgm id="{C224FAC3-49E4-4AF0-AFDD-0305F0A31597}"/>
                                            </p:graphicEl>
                                          </p:spTgt>
                                        </p:tgtEl>
                                        <p:attrNameLst>
                                          <p:attrName>style.visibility</p:attrName>
                                        </p:attrNameLst>
                                      </p:cBhvr>
                                      <p:to>
                                        <p:strVal val="visible"/>
                                      </p:to>
                                    </p:set>
                                    <p:anim calcmode="lin" valueType="num">
                                      <p:cBhvr additive="base">
                                        <p:cTn id="16" dur="500" fill="hold"/>
                                        <p:tgtEl>
                                          <p:spTgt spid="5">
                                            <p:graphicEl>
                                              <a:dgm id="{C224FAC3-49E4-4AF0-AFDD-0305F0A31597}"/>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graphicEl>
                                              <a:dgm id="{C224FAC3-49E4-4AF0-AFDD-0305F0A31597}"/>
                                            </p:graphicEl>
                                          </p:spTgt>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1" fill="hold" nodeType="afterEffect">
                                  <p:childTnLst>
                                    <p:set>
                                      <p:cBhvr>
                                        <p:cTn id="20" dur="1" fill="hold">
                                          <p:stCondLst>
                                            <p:cond delay="0"/>
                                          </p:stCondLst>
                                        </p:cTn>
                                        <p:tgtEl>
                                          <p:spTgt spid="5">
                                            <p:graphicEl>
                                              <a:dgm id="{D2029F22-0F87-4398-A0B3-A0E04E431D5C}"/>
                                            </p:graphicEl>
                                          </p:spTgt>
                                        </p:tgtEl>
                                        <p:attrNameLst>
                                          <p:attrName>style.visibility</p:attrName>
                                        </p:attrNameLst>
                                      </p:cBhvr>
                                      <p:to>
                                        <p:strVal val="visible"/>
                                      </p:to>
                                    </p:set>
                                    <p:anim calcmode="lin" valueType="num">
                                      <p:cBhvr additive="base">
                                        <p:cTn id="21" dur="500" fill="hold"/>
                                        <p:tgtEl>
                                          <p:spTgt spid="5">
                                            <p:graphicEl>
                                              <a:dgm id="{D2029F22-0F87-4398-A0B3-A0E04E431D5C}"/>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graphicEl>
                                              <a:dgm id="{D2029F22-0F87-4398-A0B3-A0E04E431D5C}"/>
                                            </p:graphicEl>
                                          </p:spTgt>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childTnLst>
                                    <p:set>
                                      <p:cBhvr>
                                        <p:cTn id="24" dur="1" fill="hold">
                                          <p:stCondLst>
                                            <p:cond delay="0"/>
                                          </p:stCondLst>
                                        </p:cTn>
                                        <p:tgtEl>
                                          <p:spTgt spid="5">
                                            <p:graphicEl>
                                              <a:dgm id="{D9FB0C87-1409-441B-A61D-E30D9D823B6E}"/>
                                            </p:graphicEl>
                                          </p:spTgt>
                                        </p:tgtEl>
                                        <p:attrNameLst>
                                          <p:attrName>style.visibility</p:attrName>
                                        </p:attrNameLst>
                                      </p:cBhvr>
                                      <p:to>
                                        <p:strVal val="visible"/>
                                      </p:to>
                                    </p:set>
                                    <p:anim calcmode="lin" valueType="num">
                                      <p:cBhvr additive="base">
                                        <p:cTn id="25" dur="500" fill="hold"/>
                                        <p:tgtEl>
                                          <p:spTgt spid="5">
                                            <p:graphicEl>
                                              <a:dgm id="{D9FB0C87-1409-441B-A61D-E30D9D823B6E}"/>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D9FB0C87-1409-441B-A61D-E30D9D823B6E}"/>
                                            </p:graphicEl>
                                          </p:spTgt>
                                        </p:tgtEl>
                                        <p:attrNameLst>
                                          <p:attrName>ppt_y</p:attrName>
                                        </p:attrNameLst>
                                      </p:cBhvr>
                                      <p:tavLst>
                                        <p:tav tm="0">
                                          <p:val>
                                            <p:strVal val="0-#ppt_h/2"/>
                                          </p:val>
                                        </p:tav>
                                        <p:tav tm="100000">
                                          <p:val>
                                            <p:strVal val="#ppt_y"/>
                                          </p:val>
                                        </p:tav>
                                      </p:tavLst>
                                    </p:anim>
                                  </p:childTnLst>
                                </p:cTn>
                              </p:par>
                            </p:childTnLst>
                          </p:cTn>
                        </p:par>
                        <p:par>
                          <p:cTn id="27" fill="hold">
                            <p:stCondLst>
                              <p:cond delay="1500"/>
                            </p:stCondLst>
                            <p:childTnLst>
                              <p:par>
                                <p:cTn id="28" presetID="2" presetClass="entr" presetSubtype="1" fill="hold" nodeType="afterEffect">
                                  <p:childTnLst>
                                    <p:set>
                                      <p:cBhvr>
                                        <p:cTn id="29" dur="1" fill="hold">
                                          <p:stCondLst>
                                            <p:cond delay="0"/>
                                          </p:stCondLst>
                                        </p:cTn>
                                        <p:tgtEl>
                                          <p:spTgt spid="5">
                                            <p:graphicEl>
                                              <a:dgm id="{F29C9EBD-083D-4216-8E6A-0F9EF060615B}"/>
                                            </p:graphicEl>
                                          </p:spTgt>
                                        </p:tgtEl>
                                        <p:attrNameLst>
                                          <p:attrName>style.visibility</p:attrName>
                                        </p:attrNameLst>
                                      </p:cBhvr>
                                      <p:to>
                                        <p:strVal val="visible"/>
                                      </p:to>
                                    </p:set>
                                    <p:anim calcmode="lin" valueType="num">
                                      <p:cBhvr additive="base">
                                        <p:cTn id="30" dur="500" fill="hold"/>
                                        <p:tgtEl>
                                          <p:spTgt spid="5">
                                            <p:graphicEl>
                                              <a:dgm id="{F29C9EBD-083D-4216-8E6A-0F9EF060615B}"/>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graphicEl>
                                              <a:dgm id="{F29C9EBD-083D-4216-8E6A-0F9EF060615B}"/>
                                            </p:graphicEl>
                                          </p:spTgt>
                                        </p:tgtEl>
                                        <p:attrNameLst>
                                          <p:attrName>ppt_y</p:attrName>
                                        </p:attrNameLst>
                                      </p:cBhvr>
                                      <p:tavLst>
                                        <p:tav tm="0">
                                          <p:val>
                                            <p:strVal val="0-#ppt_h/2"/>
                                          </p:val>
                                        </p:tav>
                                        <p:tav tm="100000">
                                          <p:val>
                                            <p:strVal val="#ppt_y"/>
                                          </p:val>
                                        </p:tav>
                                      </p:tavLst>
                                    </p:anim>
                                  </p:childTnLst>
                                </p:cTn>
                              </p:par>
                              <p:par>
                                <p:cTn id="32" presetID="2" presetClass="entr" presetSubtype="1" fill="hold" nodeType="withEffect">
                                  <p:childTnLst>
                                    <p:set>
                                      <p:cBhvr>
                                        <p:cTn id="33" dur="1" fill="hold">
                                          <p:stCondLst>
                                            <p:cond delay="0"/>
                                          </p:stCondLst>
                                        </p:cTn>
                                        <p:tgtEl>
                                          <p:spTgt spid="5">
                                            <p:graphicEl>
                                              <a:dgm id="{69E99F89-F814-438F-8ACB-4D98205ACC5A}"/>
                                            </p:graphicEl>
                                          </p:spTgt>
                                        </p:tgtEl>
                                        <p:attrNameLst>
                                          <p:attrName>style.visibility</p:attrName>
                                        </p:attrNameLst>
                                      </p:cBhvr>
                                      <p:to>
                                        <p:strVal val="visible"/>
                                      </p:to>
                                    </p:set>
                                    <p:anim calcmode="lin" valueType="num">
                                      <p:cBhvr additive="base">
                                        <p:cTn id="34" dur="500" fill="hold"/>
                                        <p:tgtEl>
                                          <p:spTgt spid="5">
                                            <p:graphicEl>
                                              <a:dgm id="{69E99F89-F814-438F-8ACB-4D98205ACC5A}"/>
                                            </p:graphicEl>
                                          </p:spTgt>
                                        </p:tgtEl>
                                        <p:attrNameLst>
                                          <p:attrName>ppt_x</p:attrName>
                                        </p:attrNameLst>
                                      </p:cBhvr>
                                      <p:tavLst>
                                        <p:tav tm="0">
                                          <p:val>
                                            <p:strVal val="#ppt_x"/>
                                          </p:val>
                                        </p:tav>
                                        <p:tav tm="100000">
                                          <p:val>
                                            <p:strVal val="#ppt_x"/>
                                          </p:val>
                                        </p:tav>
                                      </p:tavLst>
                                    </p:anim>
                                    <p:anim calcmode="lin" valueType="num">
                                      <p:cBhvr additive="base">
                                        <p:cTn id="35" dur="500" fill="hold"/>
                                        <p:tgtEl>
                                          <p:spTgt spid="5">
                                            <p:graphicEl>
                                              <a:dgm id="{69E99F89-F814-438F-8ACB-4D98205ACC5A}"/>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a:xfrm>
            <a:off x="468313" y="142852"/>
            <a:ext cx="4402137" cy="850900"/>
          </a:xfrm>
        </p:spPr>
        <p:txBody>
          <a:bodyPr>
            <a:normAutofit/>
          </a:bodyPr>
          <a:lstStyle/>
          <a:p>
            <a:pPr eaLnBrk="1" hangingPunct="1"/>
            <a:r>
              <a:rPr lang="zh-CN" altLang="en-US" sz="4000" b="1" dirty="0">
                <a:latin typeface="华文新魏" panose="02010800040101010101" pitchFamily="2" charset="-122"/>
                <a:ea typeface="华文楷体" panose="02010600040101010101" charset="-122"/>
              </a:rPr>
              <a:t>目标</a:t>
            </a:r>
          </a:p>
        </p:txBody>
      </p:sp>
      <p:graphicFrame>
        <p:nvGraphicFramePr>
          <p:cNvPr id="5" name="内容占位符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灯片编号占位符 3"/>
          <p:cNvSpPr>
            <a:spLocks noGrp="1"/>
          </p:cNvSpPr>
          <p:nvPr>
            <p:ph type="sldNum" sz="quarter" idx="12"/>
          </p:nvPr>
        </p:nvSpPr>
        <p:spPr>
          <a:xfrm>
            <a:off x="7010400" y="6245225"/>
            <a:ext cx="2133600" cy="476250"/>
          </a:xfrm>
        </p:spPr>
        <p:txBody>
          <a:bodyPr/>
          <a:lstStyle/>
          <a:p>
            <a:pPr>
              <a:defRPr/>
            </a:pPr>
            <a:fld id="{361DE5DD-B2BC-42ED-884A-892CDA672983}" type="slidenum">
              <a:rPr lang="en-US" altLang="zh-CN">
                <a:ea typeface="华文楷体" panose="02010600040101010101" charset="-122"/>
              </a:rPr>
              <a:t>33</a:t>
            </a:fld>
            <a:endParaRPr lang="en-US" altLang="zh-CN">
              <a:ea typeface="华文楷体" panose="02010600040101010101" charset="-122"/>
            </a:endParaRPr>
          </a:p>
        </p:txBody>
      </p:sp>
      <p:sp>
        <p:nvSpPr>
          <p:cNvPr id="23556" name="页脚占位符 4"/>
          <p:cNvSpPr>
            <a:spLocks noGrp="1"/>
          </p:cNvSpPr>
          <p:nvPr>
            <p:ph type="ftr" sz="quarter" idx="11"/>
          </p:nvPr>
        </p:nvSpPr>
        <p:spPr/>
        <p:txBody>
          <a:bodyPr/>
          <a:lstStyle/>
          <a:p>
            <a:pPr algn="r" eaLnBrk="1" latinLnBrk="0" hangingPunct="1"/>
            <a:r>
              <a:rPr kumimoji="0" lang="en-US" sz="1100">
                <a:solidFill>
                  <a:schemeClr val="tx2"/>
                </a:solidFill>
              </a:rPr>
              <a:t>a</a:t>
            </a:r>
          </a:p>
        </p:txBody>
      </p:sp>
      <p:sp>
        <p:nvSpPr>
          <p:cNvPr id="2" name="椭圆 1"/>
          <p:cNvSpPr/>
          <p:nvPr/>
        </p:nvSpPr>
        <p:spPr>
          <a:xfrm>
            <a:off x="7596336" y="188640"/>
            <a:ext cx="1368152" cy="93610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模版再见副本"/>
          <p:cNvPicPr>
            <a:picLocks noChangeAspect="1" noChangeArrowheads="1"/>
          </p:cNvPicPr>
          <p:nvPr/>
        </p:nvPicPr>
        <p:blipFill>
          <a:blip/>
          <a:stretch>
            <a:fillRect/>
          </a:stretch>
        </p:blipFill>
        <p:spPr bwMode="auto">
          <a:xfrm>
            <a:off x="0" y="0"/>
            <a:ext cx="9144000" cy="6858000"/>
          </a:xfrm>
          <a:prstGeom prst="rect">
            <a:avLst/>
          </a:prstGeom>
          <a:noFill/>
          <a:ln w="9525">
            <a:noFill/>
            <a:miter lim="800000"/>
            <a:headEnd/>
            <a:tailEnd/>
          </a:ln>
        </p:spPr>
      </p:pic>
      <p:sp>
        <p:nvSpPr>
          <p:cNvPr id="43011" name="Text Box 3"/>
          <p:cNvSpPr txBox="1">
            <a:spLocks noChangeArrowheads="1"/>
          </p:cNvSpPr>
          <p:nvPr/>
        </p:nvSpPr>
        <p:spPr bwMode="auto">
          <a:xfrm>
            <a:off x="2700338" y="4149725"/>
            <a:ext cx="4074420" cy="366126"/>
          </a:xfrm>
          <a:prstGeom prst="rect">
            <a:avLst/>
          </a:prstGeom>
          <a:noFill/>
          <a:ln w="9525">
            <a:noFill/>
            <a:miter lim="800000"/>
          </a:ln>
        </p:spPr>
        <p:txBody>
          <a:bodyPr>
            <a:spAutoFit/>
          </a:bodyPr>
          <a:lstStyle/>
          <a:p>
            <a:endParaRPr lang="zh-CN" altLang="en-US">
              <a:latin typeface="Calibri" panose="020F0502020204030204" pitchFamily="34" charset="0"/>
              <a:ea typeface="华文楷体" panose="02010600040101010101" charset="-122"/>
            </a:endParaRPr>
          </a:p>
        </p:txBody>
      </p:sp>
      <p:sp>
        <p:nvSpPr>
          <p:cNvPr id="43012" name="Text Box 4" descr="横向砖形"/>
          <p:cNvSpPr txBox="1">
            <a:spLocks noChangeArrowheads="1"/>
          </p:cNvSpPr>
          <p:nvPr/>
        </p:nvSpPr>
        <p:spPr bwMode="auto">
          <a:xfrm>
            <a:off x="2625369" y="2924175"/>
            <a:ext cx="3891674" cy="1311951"/>
          </a:xfrm>
          <a:prstGeom prst="rect">
            <a:avLst/>
          </a:prstGeom>
          <a:noFill/>
          <a:ln w="9525">
            <a:noFill/>
            <a:miter lim="800000"/>
          </a:ln>
        </p:spPr>
        <p:txBody>
          <a:bodyPr>
            <a:spAutoFit/>
          </a:bodyPr>
          <a:lstStyle/>
          <a:p>
            <a:pPr marL="342900" indent="-342900" algn="ctr">
              <a:spcBef>
                <a:spcPct val="20000"/>
              </a:spcBef>
            </a:pPr>
            <a:r>
              <a:rPr lang="zh-CN" altLang="en-US" sz="8000" b="1">
                <a:solidFill>
                  <a:srgbClr val="FF8040"/>
                </a:solidFill>
                <a:latin typeface="华文行楷" panose="02010800040101010101" pitchFamily="2" charset="-122"/>
                <a:ea typeface="华文楷体" panose="02010600040101010101" charset="-122"/>
              </a:rPr>
              <a:t>谢谢</a:t>
            </a:r>
            <a:endParaRPr lang="en-US" sz="8000" b="1">
              <a:solidFill>
                <a:srgbClr val="FF8040"/>
              </a:solidFill>
              <a:latin typeface="华文行楷" panose="02010800040101010101" pitchFamily="2" charset="-122"/>
              <a:ea typeface="华文楷体" panose="02010600040101010101" charset="-122"/>
            </a:endParaRPr>
          </a:p>
        </p:txBody>
      </p:sp>
      <p:sp>
        <p:nvSpPr>
          <p:cNvPr id="43013" name="灯片编号占位符 3"/>
          <p:cNvSpPr>
            <a:spLocks noGrp="1"/>
          </p:cNvSpPr>
          <p:nvPr>
            <p:ph type="sldNum" sz="quarter" idx="12"/>
          </p:nvPr>
        </p:nvSpPr>
        <p:spPr/>
        <p:txBody>
          <a:bodyPr/>
          <a:lstStyle/>
          <a:p>
            <a:pPr algn="l" eaLnBrk="1" latinLnBrk="0" hangingPunct="1"/>
            <a:fld id="{E9556ABE-FE86-4F2F-AC23-012D061D223D}" type="slidenum">
              <a:rPr kumimoji="0" lang="en-US" smtClean="0"/>
              <a:t>34</a:t>
            </a:fld>
            <a:endParaRPr kumimoji="0" lang="en-US" sz="1200">
              <a:solidFill>
                <a:schemeClr val="tx2"/>
              </a:solidFill>
            </a:endParaRPr>
          </a:p>
        </p:txBody>
      </p:sp>
      <p:sp>
        <p:nvSpPr>
          <p:cNvPr id="43014" name="页脚占位符 2"/>
          <p:cNvSpPr>
            <a:spLocks noGrp="1"/>
          </p:cNvSpPr>
          <p:nvPr>
            <p:ph type="ftr" sz="quarter" idx="11"/>
          </p:nvPr>
        </p:nvSpPr>
        <p:spPr/>
        <p:txBody>
          <a:bodyPr/>
          <a:lstStyle/>
          <a:p>
            <a:pPr algn="r" eaLnBrk="1" latinLnBrk="0" hangingPunct="1"/>
            <a:r>
              <a:rPr kumimoji="0" lang="en-US" sz="1100">
                <a:solidFill>
                  <a:schemeClr val="tx2"/>
                </a:solidFill>
              </a:rPr>
              <a:t>a</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a:ea typeface="华文楷体" panose="02010600040101010101" charset="-122"/>
              </a:rPr>
              <a:t> </a:t>
            </a:r>
            <a:r>
              <a:rPr lang="zh-CN" altLang="en-US" sz="4000" b="1">
                <a:latin typeface="+mn-ea"/>
                <a:ea typeface="华文楷体" panose="02010600040101010101" charset="-122"/>
              </a:rPr>
              <a:t>中国结直肠癌流行病学现状</a:t>
            </a:r>
          </a:p>
        </p:txBody>
      </p:sp>
      <p:graphicFrame>
        <p:nvGraphicFramePr>
          <p:cNvPr id="6" name="内容占位符 5"/>
          <p:cNvGraphicFramePr>
            <a:graphicFrameLocks noGrp="1"/>
          </p:cNvGraphicFramePr>
          <p:nvPr>
            <p:ph idx="1"/>
          </p:nvPr>
        </p:nvGraphicFramePr>
        <p:xfrm>
          <a:off x="971600" y="1844824"/>
          <a:ext cx="7429552" cy="4071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灯片编号占位符 5"/>
          <p:cNvSpPr>
            <a:spLocks noGrp="1"/>
          </p:cNvSpPr>
          <p:nvPr>
            <p:ph type="sldNum" sz="quarter" idx="12"/>
          </p:nvPr>
        </p:nvSpPr>
        <p:spPr/>
        <p:txBody>
          <a:bodyPr/>
          <a:lstStyle/>
          <a:p>
            <a:pPr algn="l" eaLnBrk="1" latinLnBrk="0" hangingPunct="1"/>
            <a:fld id="{0F038695-077D-4951-8026-808D45D662CC}" type="slidenum">
              <a:rPr kumimoji="0" lang="en-US" smtClean="0"/>
              <a:t>4</a:t>
            </a:fld>
            <a:endParaRPr kumimoji="0" lang="en-US" sz="1200">
              <a:solidFill>
                <a:schemeClr val="tx2"/>
              </a:solidFill>
            </a:endParaRPr>
          </a:p>
        </p:txBody>
      </p:sp>
      <p:sp>
        <p:nvSpPr>
          <p:cNvPr id="10" name="页脚占位符 4"/>
          <p:cNvSpPr>
            <a:spLocks noGrp="1"/>
          </p:cNvSpPr>
          <p:nvPr>
            <p:ph type="ftr" sz="quarter" idx="11"/>
          </p:nvPr>
        </p:nvSpPr>
        <p:spPr/>
        <p:txBody>
          <a:bodyPr/>
          <a:lstStyle/>
          <a:p>
            <a:pPr algn="r" eaLnBrk="1" latinLnBrk="0" hangingPunct="1"/>
            <a:r>
              <a:rPr kumimoji="0" lang="en-US" sz="1100">
                <a:solidFill>
                  <a:schemeClr val="tx2"/>
                </a:solidFill>
              </a:rPr>
              <a:t>a</a:t>
            </a:r>
          </a:p>
        </p:txBody>
      </p:sp>
      <p:sp>
        <p:nvSpPr>
          <p:cNvPr id="2" name="矩形 1"/>
          <p:cNvSpPr/>
          <p:nvPr/>
        </p:nvSpPr>
        <p:spPr>
          <a:xfrm>
            <a:off x="7452320" y="142852"/>
            <a:ext cx="1440160" cy="9098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6" name="矩形: 圆角 6"/>
          <p:cNvSpPr/>
          <p:nvPr/>
        </p:nvSpPr>
        <p:spPr>
          <a:xfrm>
            <a:off x="570635" y="1949669"/>
            <a:ext cx="8002731" cy="4277710"/>
          </a:xfrm>
          <a:prstGeom prst="roundRect">
            <a:avLst>
              <a:gd name="adj" fmla="val 2448"/>
            </a:avLst>
          </a:prstGeom>
          <a:solidFill>
            <a:srgbClr val="FFFFFF"/>
          </a:solidFill>
          <a:ln w="12700" cap="flat" cmpd="sng" algn="ctr">
            <a:solidFill>
              <a:srgbClr val="939598">
                <a:lumMod val="20000"/>
                <a:lumOff val="80000"/>
              </a:srgbClr>
            </a:solidFill>
            <a:prstDash val="solid"/>
            <a:miter lim="800000"/>
          </a:ln>
          <a:effectLst>
            <a:outerShdw blurRad="63500" sx="101000" sy="101000" algn="ctr" rotWithShape="0">
              <a:prstClr val="black">
                <a:alpha val="2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048647" name="标题 2"/>
          <p:cNvSpPr txBox="1"/>
          <p:nvPr/>
        </p:nvSpPr>
        <p:spPr>
          <a:xfrm>
            <a:off x="928414" y="387150"/>
            <a:ext cx="7964725" cy="397816"/>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mj-ea"/>
                <a:ea typeface="+mj-ea"/>
                <a:cs typeface="+mj-cs"/>
              </a:defRPr>
            </a:lvl1pPr>
          </a:lstStyle>
          <a:p>
            <a:pPr algn="ctr"/>
            <a:r>
              <a:rPr lang="zh-CN" altLang="en-US" sz="2400" dirty="0">
                <a:solidFill>
                  <a:schemeClr val="bg1"/>
                </a:solidFill>
                <a:latin typeface="微软雅黑" panose="020B0503020204020204" pitchFamily="34" charset="-122"/>
                <a:ea typeface="微软雅黑" panose="020B0503020204020204" pitchFamily="34" charset="-122"/>
                <a:cs typeface="+mn-cs"/>
              </a:rPr>
              <a:t>我国结直肠癌患者</a:t>
            </a:r>
            <a:r>
              <a:rPr lang="en-US" altLang="zh-CN" sz="2400" dirty="0">
                <a:solidFill>
                  <a:schemeClr val="bg1"/>
                </a:solidFill>
                <a:latin typeface="微软雅黑" panose="020B0503020204020204" pitchFamily="34" charset="-122"/>
                <a:ea typeface="微软雅黑" panose="020B0503020204020204" pitchFamily="34" charset="-122"/>
                <a:cs typeface="+mn-cs"/>
              </a:rPr>
              <a:t>5</a:t>
            </a:r>
            <a:r>
              <a:rPr lang="zh-CN" altLang="en-US" sz="2400" dirty="0">
                <a:solidFill>
                  <a:schemeClr val="bg1"/>
                </a:solidFill>
                <a:latin typeface="微软雅黑" panose="020B0503020204020204" pitchFamily="34" charset="-122"/>
                <a:ea typeface="微软雅黑" panose="020B0503020204020204" pitchFamily="34" charset="-122"/>
                <a:cs typeface="+mn-cs"/>
              </a:rPr>
              <a:t>年生存率较美国仍有差距</a:t>
            </a:r>
          </a:p>
        </p:txBody>
      </p:sp>
      <p:sp>
        <p:nvSpPr>
          <p:cNvPr id="1048648" name="文本框 15"/>
          <p:cNvSpPr txBox="1"/>
          <p:nvPr/>
        </p:nvSpPr>
        <p:spPr>
          <a:xfrm>
            <a:off x="315310" y="6496543"/>
            <a:ext cx="4572000" cy="338554"/>
          </a:xfrm>
          <a:prstGeom prst="rect">
            <a:avLst/>
          </a:prstGeom>
          <a:noFill/>
        </p:spPr>
        <p:txBody>
          <a:bodyPr wrap="square">
            <a:spAutoFit/>
          </a:bodyPr>
          <a:lstStyle/>
          <a:p>
            <a:pPr marL="228600" indent="-228600">
              <a:buFont typeface="+mj-lt"/>
              <a:buAutoNum type="arabicPeriod"/>
            </a:pPr>
            <a:r>
              <a:rPr lang="it-IT" altLang="zh-CN" sz="800" dirty="0">
                <a:latin typeface="微软雅黑" panose="020B0503020204020204" pitchFamily="34" charset="-122"/>
                <a:ea typeface="微软雅黑" panose="020B0503020204020204" pitchFamily="34" charset="-122"/>
              </a:rPr>
              <a:t>Zeng H, et al. Lancet Glob Health. 2018;6(5):e555-e567.</a:t>
            </a:r>
          </a:p>
          <a:p>
            <a:pPr marL="228600" indent="-228600">
              <a:buFont typeface="+mj-lt"/>
              <a:buAutoNum type="arabicPeriod"/>
            </a:pPr>
            <a:r>
              <a:rPr lang="it-IT" altLang="zh-CN" sz="800" dirty="0">
                <a:latin typeface="微软雅黑" panose="020B0503020204020204" pitchFamily="34" charset="-122"/>
                <a:ea typeface="微软雅黑" panose="020B0503020204020204" pitchFamily="34" charset="-122"/>
              </a:rPr>
              <a:t>Allemani C, et al. Lancet. 2018;391(10125):1023-1075.</a:t>
            </a:r>
          </a:p>
        </p:txBody>
      </p:sp>
      <p:sp>
        <p:nvSpPr>
          <p:cNvPr id="1048649" name="文本框 49"/>
          <p:cNvSpPr txBox="1"/>
          <p:nvPr/>
        </p:nvSpPr>
        <p:spPr>
          <a:xfrm>
            <a:off x="1422900" y="2024697"/>
            <a:ext cx="6298198" cy="688339"/>
          </a:xfrm>
          <a:prstGeom prst="rect">
            <a:avLst/>
          </a:prstGeom>
          <a:noFill/>
        </p:spPr>
        <p:txBody>
          <a:bodyPr wrap="square">
            <a:spAutoFit/>
          </a:bodyPr>
          <a:lstStyle/>
          <a:p>
            <a:pPr algn="ctr">
              <a:lnSpc>
                <a:spcPct val="150000"/>
              </a:lnSpc>
            </a:pPr>
            <a:r>
              <a:rPr lang="zh-CN" altLang="en-US" sz="1400" b="1" dirty="0">
                <a:solidFill>
                  <a:srgbClr val="FF0000"/>
                </a:solidFill>
                <a:latin typeface="微软雅黑" panose="020B0503020204020204" pitchFamily="34" charset="-122"/>
                <a:ea typeface="微软雅黑" panose="020B0503020204020204" pitchFamily="34" charset="-122"/>
              </a:rPr>
              <a:t>我国癌症</a:t>
            </a:r>
            <a:r>
              <a:rPr lang="en-US" altLang="zh-CN" sz="1400" b="1" dirty="0">
                <a:solidFill>
                  <a:srgbClr val="FF0000"/>
                </a:solidFill>
                <a:latin typeface="微软雅黑" panose="020B0503020204020204" pitchFamily="34" charset="-122"/>
                <a:ea typeface="微软雅黑" panose="020B0503020204020204" pitchFamily="34" charset="-122"/>
              </a:rPr>
              <a:t>5</a:t>
            </a:r>
            <a:r>
              <a:rPr lang="zh-CN" altLang="en-US" sz="1400" b="1" dirty="0">
                <a:solidFill>
                  <a:srgbClr val="FF0000"/>
                </a:solidFill>
                <a:latin typeface="微软雅黑" panose="020B0503020204020204" pitchFamily="34" charset="-122"/>
                <a:ea typeface="微软雅黑" panose="020B0503020204020204" pitchFamily="34" charset="-122"/>
              </a:rPr>
              <a:t>年生存率较美国仍有差距：</a:t>
            </a:r>
            <a:r>
              <a:rPr lang="en-US" altLang="zh-CN" sz="1400" b="1" dirty="0">
                <a:solidFill>
                  <a:srgbClr val="FF0000"/>
                </a:solidFill>
                <a:latin typeface="微软雅黑" panose="020B0503020204020204" pitchFamily="34" charset="-122"/>
                <a:ea typeface="微软雅黑" panose="020B0503020204020204" pitchFamily="34" charset="-122"/>
              </a:rPr>
              <a:t>56.9%</a:t>
            </a:r>
            <a:r>
              <a:rPr lang="zh-CN" altLang="en-US" sz="1400" b="1" dirty="0">
                <a:solidFill>
                  <a:srgbClr val="FF0000"/>
                </a:solidFill>
                <a:latin typeface="微软雅黑" panose="020B0503020204020204" pitchFamily="34" charset="-122"/>
                <a:ea typeface="微软雅黑" panose="020B0503020204020204" pitchFamily="34" charset="-122"/>
              </a:rPr>
              <a:t>（中国） </a:t>
            </a:r>
            <a:r>
              <a:rPr lang="en-US" altLang="zh-CN" sz="1400" b="1" dirty="0">
                <a:solidFill>
                  <a:srgbClr val="FF0000"/>
                </a:solidFill>
                <a:latin typeface="微软雅黑" panose="020B0503020204020204" pitchFamily="34" charset="-122"/>
                <a:ea typeface="微软雅黑" panose="020B0503020204020204" pitchFamily="34" charset="-122"/>
              </a:rPr>
              <a:t>vs. 64.9%</a:t>
            </a:r>
            <a:r>
              <a:rPr lang="zh-CN" altLang="en-US" sz="1400" b="1" dirty="0">
                <a:solidFill>
                  <a:srgbClr val="FF0000"/>
                </a:solidFill>
                <a:latin typeface="微软雅黑" panose="020B0503020204020204" pitchFamily="34" charset="-122"/>
                <a:ea typeface="微软雅黑" panose="020B0503020204020204" pitchFamily="34" charset="-122"/>
              </a:rPr>
              <a:t>（美国）</a:t>
            </a:r>
            <a:endParaRPr lang="en-US" altLang="zh-CN" sz="1400" b="1" dirty="0">
              <a:solidFill>
                <a:srgbClr val="FF0000"/>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latin typeface="微软雅黑" panose="020B0503020204020204" pitchFamily="34" charset="-122"/>
                <a:ea typeface="微软雅黑" panose="020B0503020204020204" pitchFamily="34" charset="-122"/>
              </a:rPr>
              <a:t>中国（</a:t>
            </a:r>
            <a:r>
              <a:rPr lang="en-US" altLang="zh-CN" sz="1200" dirty="0">
                <a:latin typeface="微软雅黑" panose="020B0503020204020204" pitchFamily="34" charset="-122"/>
                <a:ea typeface="微软雅黑" panose="020B0503020204020204" pitchFamily="34" charset="-122"/>
              </a:rPr>
              <a:t>2012-15</a:t>
            </a:r>
            <a:r>
              <a:rPr lang="zh-CN" altLang="en-US" sz="1200" dirty="0">
                <a:latin typeface="微软雅黑" panose="020B0503020204020204" pitchFamily="34" charset="-122"/>
                <a:ea typeface="微软雅黑" panose="020B0503020204020204" pitchFamily="34" charset="-122"/>
              </a:rPr>
              <a:t>年）和美国（</a:t>
            </a:r>
            <a:r>
              <a:rPr lang="en-US" altLang="zh-CN" sz="1200" dirty="0">
                <a:latin typeface="微软雅黑" panose="020B0503020204020204" pitchFamily="34" charset="-122"/>
                <a:ea typeface="微软雅黑" panose="020B0503020204020204" pitchFamily="34" charset="-122"/>
              </a:rPr>
              <a:t>2010~14</a:t>
            </a:r>
            <a:r>
              <a:rPr lang="zh-CN" altLang="en-US" sz="1200" dirty="0">
                <a:latin typeface="微软雅黑" panose="020B0503020204020204" pitchFamily="34" charset="-122"/>
                <a:ea typeface="微软雅黑" panose="020B0503020204020204" pitchFamily="34" charset="-122"/>
              </a:rPr>
              <a:t>年）常见恶性肿瘤的</a:t>
            </a:r>
            <a:r>
              <a:rPr lang="en-US" altLang="zh-CN" sz="1200" dirty="0">
                <a:latin typeface="微软雅黑" panose="020B0503020204020204" pitchFamily="34" charset="-122"/>
                <a:ea typeface="微软雅黑" panose="020B0503020204020204" pitchFamily="34" charset="-122"/>
              </a:rPr>
              <a:t>5</a:t>
            </a:r>
            <a:r>
              <a:rPr lang="zh-CN" altLang="en-US" sz="1200" dirty="0">
                <a:latin typeface="微软雅黑" panose="020B0503020204020204" pitchFamily="34" charset="-122"/>
                <a:ea typeface="微软雅黑" panose="020B0503020204020204" pitchFamily="34" charset="-122"/>
              </a:rPr>
              <a:t>年生存率</a:t>
            </a:r>
            <a:r>
              <a:rPr lang="en-US" altLang="zh-CN" sz="1200" baseline="30000" dirty="0">
                <a:latin typeface="微软雅黑" panose="020B0503020204020204" pitchFamily="34" charset="-122"/>
                <a:ea typeface="微软雅黑" panose="020B0503020204020204" pitchFamily="34" charset="-122"/>
              </a:rPr>
              <a:t>1,2</a:t>
            </a:r>
            <a:endParaRPr lang="zh-CN" altLang="en-US" sz="1200" baseline="30000" dirty="0">
              <a:latin typeface="微软雅黑" panose="020B0503020204020204" pitchFamily="34" charset="-122"/>
              <a:ea typeface="微软雅黑" panose="020B0503020204020204" pitchFamily="34" charset="-122"/>
            </a:endParaRPr>
          </a:p>
        </p:txBody>
      </p:sp>
      <p:graphicFrame>
        <p:nvGraphicFramePr>
          <p:cNvPr id="4194307" name="图表 50"/>
          <p:cNvGraphicFramePr/>
          <p:nvPr/>
        </p:nvGraphicFramePr>
        <p:xfrm>
          <a:off x="738539" y="3071594"/>
          <a:ext cx="7379375" cy="2944483"/>
        </p:xfrm>
        <a:graphic>
          <a:graphicData uri="http://schemas.openxmlformats.org/drawingml/2006/chart">
            <c:chart xmlns:c="http://schemas.openxmlformats.org/drawingml/2006/chart" xmlns:r="http://schemas.openxmlformats.org/officeDocument/2006/relationships" r:id="rId3"/>
          </a:graphicData>
        </a:graphic>
      </p:graphicFrame>
      <p:sp>
        <p:nvSpPr>
          <p:cNvPr id="1048650" name="文本框 51"/>
          <p:cNvSpPr txBox="1"/>
          <p:nvPr/>
        </p:nvSpPr>
        <p:spPr>
          <a:xfrm>
            <a:off x="362606" y="1166192"/>
            <a:ext cx="8418787" cy="613694"/>
          </a:xfrm>
          <a:prstGeom prst="rect">
            <a:avLst/>
          </a:prstGeom>
          <a:noFill/>
        </p:spPr>
        <p:txBody>
          <a:bodyPr wrap="square">
            <a:spAutoFit/>
          </a:bodyPr>
          <a:lstStyle/>
          <a:p>
            <a:pPr marL="285750" indent="-285750">
              <a:lnSpc>
                <a:spcPct val="150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中国癌症数据：分析中国</a:t>
            </a:r>
            <a:r>
              <a:rPr lang="en-US" altLang="zh-CN" sz="1200" dirty="0">
                <a:latin typeface="微软雅黑" panose="020B0503020204020204" pitchFamily="34" charset="-122"/>
                <a:ea typeface="微软雅黑" panose="020B0503020204020204" pitchFamily="34" charset="-122"/>
              </a:rPr>
              <a:t>17</a:t>
            </a:r>
            <a:r>
              <a:rPr lang="zh-CN" altLang="en-US" sz="1200" dirty="0">
                <a:latin typeface="微软雅黑" panose="020B0503020204020204" pitchFamily="34" charset="-122"/>
                <a:ea typeface="微软雅黑" panose="020B0503020204020204" pitchFamily="34" charset="-122"/>
              </a:rPr>
              <a:t>个癌症登记处的人群癌症数据，覆盖人口</a:t>
            </a:r>
            <a:r>
              <a:rPr lang="en-US" altLang="zh-CN" sz="1200" dirty="0">
                <a:latin typeface="微软雅黑" panose="020B0503020204020204" pitchFamily="34" charset="-122"/>
                <a:ea typeface="微软雅黑" panose="020B0503020204020204" pitchFamily="34" charset="-122"/>
              </a:rPr>
              <a:t>2340</a:t>
            </a:r>
            <a:r>
              <a:rPr lang="zh-CN" altLang="en-US" sz="1200" dirty="0">
                <a:latin typeface="微软雅黑" panose="020B0503020204020204" pitchFamily="34" charset="-122"/>
                <a:ea typeface="微软雅黑" panose="020B0503020204020204" pitchFamily="34" charset="-122"/>
              </a:rPr>
              <a:t>万，并根据性别、年龄和地理区域分析了</a:t>
            </a:r>
            <a:r>
              <a:rPr lang="en-US" altLang="zh-CN" sz="1200" dirty="0">
                <a:latin typeface="微软雅黑" panose="020B0503020204020204" pitchFamily="34" charset="-122"/>
                <a:ea typeface="微软雅黑" panose="020B0503020204020204" pitchFamily="34" charset="-122"/>
              </a:rPr>
              <a:t>2003</a:t>
            </a:r>
            <a:r>
              <a:rPr lang="zh-CN" altLang="en-US" sz="1200" dirty="0">
                <a:latin typeface="微软雅黑" panose="020B0503020204020204" pitchFamily="34" charset="-122"/>
                <a:ea typeface="微软雅黑" panose="020B0503020204020204" pitchFamily="34" charset="-122"/>
              </a:rPr>
              <a:t>年</a:t>
            </a:r>
            <a:r>
              <a:rPr lang="en-US" altLang="zh-CN" sz="1200" dirty="0">
                <a:latin typeface="微软雅黑" panose="020B0503020204020204" pitchFamily="34" charset="-122"/>
                <a:ea typeface="微软雅黑" panose="020B0503020204020204" pitchFamily="34" charset="-122"/>
              </a:rPr>
              <a:t>-2015</a:t>
            </a:r>
            <a:r>
              <a:rPr lang="zh-CN" altLang="en-US" sz="1200" dirty="0">
                <a:latin typeface="微软雅黑" panose="020B0503020204020204" pitchFamily="34" charset="-122"/>
                <a:ea typeface="微软雅黑" panose="020B0503020204020204" pitchFamily="34" charset="-122"/>
              </a:rPr>
              <a:t>年间</a:t>
            </a:r>
            <a:r>
              <a:rPr lang="en-US" altLang="zh-CN" sz="1200" dirty="0">
                <a:latin typeface="微软雅黑" panose="020B0503020204020204" pitchFamily="34" charset="-122"/>
                <a:ea typeface="微软雅黑" panose="020B0503020204020204" pitchFamily="34" charset="-122"/>
              </a:rPr>
              <a:t>26</a:t>
            </a:r>
            <a:r>
              <a:rPr lang="zh-CN" altLang="en-US" sz="1200" dirty="0">
                <a:latin typeface="微软雅黑" panose="020B0503020204020204" pitchFamily="34" charset="-122"/>
                <a:ea typeface="微软雅黑" panose="020B0503020204020204" pitchFamily="34" charset="-122"/>
              </a:rPr>
              <a:t>种不同癌症类型的</a:t>
            </a:r>
            <a:r>
              <a:rPr lang="en-US" altLang="zh-CN" sz="1200" dirty="0">
                <a:latin typeface="微软雅黑" panose="020B0503020204020204" pitchFamily="34" charset="-122"/>
                <a:ea typeface="微软雅黑" panose="020B0503020204020204" pitchFamily="34" charset="-122"/>
              </a:rPr>
              <a:t>5</a:t>
            </a:r>
            <a:r>
              <a:rPr lang="zh-CN" altLang="en-US" sz="1200" dirty="0">
                <a:latin typeface="微软雅黑" panose="020B0503020204020204" pitchFamily="34" charset="-122"/>
                <a:ea typeface="微软雅黑" panose="020B0503020204020204" pitchFamily="34" charset="-122"/>
              </a:rPr>
              <a:t>年相对生存率</a:t>
            </a:r>
            <a:r>
              <a:rPr lang="en-US" altLang="zh-CN" sz="1200" baseline="30000" dirty="0">
                <a:latin typeface="微软雅黑" panose="020B0503020204020204" pitchFamily="34" charset="-122"/>
                <a:ea typeface="微软雅黑" panose="020B0503020204020204" pitchFamily="34" charset="-122"/>
              </a:rPr>
              <a:t>1</a:t>
            </a:r>
            <a:endParaRPr lang="zh-CN" altLang="en-US" sz="1200" baseline="30000" dirty="0">
              <a:latin typeface="微软雅黑" panose="020B0503020204020204" pitchFamily="34" charset="-122"/>
              <a:ea typeface="微软雅黑" panose="020B0503020204020204" pitchFamily="34" charset="-122"/>
            </a:endParaRPr>
          </a:p>
        </p:txBody>
      </p:sp>
      <p:sp>
        <p:nvSpPr>
          <p:cNvPr id="1048651" name="矩形 1"/>
          <p:cNvSpPr/>
          <p:nvPr/>
        </p:nvSpPr>
        <p:spPr>
          <a:xfrm>
            <a:off x="5258545" y="3599793"/>
            <a:ext cx="1350579" cy="241628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a:xfrm>
            <a:off x="251520" y="224383"/>
            <a:ext cx="7129463" cy="936625"/>
          </a:xfrm>
        </p:spPr>
        <p:txBody>
          <a:bodyPr/>
          <a:lstStyle/>
          <a:p>
            <a:pPr algn="l" eaLnBrk="1" hangingPunct="1"/>
            <a:r>
              <a:rPr lang="zh-CN" altLang="en-US" sz="4000" b="1" dirty="0">
                <a:ea typeface="华文楷体" panose="02010600040101010101" charset="-122"/>
              </a:rPr>
              <a:t> </a:t>
            </a:r>
            <a:r>
              <a:rPr lang="zh-CN" altLang="en-US" sz="4000" b="1" dirty="0">
                <a:latin typeface="+mn-ea"/>
                <a:ea typeface="华文楷体" panose="02010600040101010101" charset="-122"/>
              </a:rPr>
              <a:t>晚期结直肠癌</a:t>
            </a:r>
            <a:r>
              <a:rPr lang="en-US" altLang="zh-CN" sz="4000" b="1" dirty="0">
                <a:latin typeface="+mn-ea"/>
                <a:ea typeface="华文楷体" panose="02010600040101010101" charset="-122"/>
              </a:rPr>
              <a:t>——</a:t>
            </a:r>
            <a:r>
              <a:rPr lang="zh-CN" altLang="en-US" sz="4000" b="1" dirty="0">
                <a:latin typeface="+mn-ea"/>
                <a:ea typeface="华文楷体" panose="02010600040101010101" charset="-122"/>
              </a:rPr>
              <a:t>治疗</a:t>
            </a:r>
          </a:p>
        </p:txBody>
      </p:sp>
      <p:graphicFrame>
        <p:nvGraphicFramePr>
          <p:cNvPr id="9" name="内容占位符 8"/>
          <p:cNvGraphicFramePr>
            <a:graphicFrameLocks noGrp="1"/>
          </p:cNvGraphicFramePr>
          <p:nvPr>
            <p:ph idx="1"/>
          </p:nvPr>
        </p:nvGraphicFramePr>
        <p:xfrm>
          <a:off x="642910" y="2105046"/>
          <a:ext cx="7961538" cy="3895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灯片编号占位符 3"/>
          <p:cNvSpPr>
            <a:spLocks noGrp="1"/>
          </p:cNvSpPr>
          <p:nvPr>
            <p:ph type="sldNum" sz="quarter" idx="12"/>
          </p:nvPr>
        </p:nvSpPr>
        <p:spPr>
          <a:xfrm>
            <a:off x="7010400" y="6245225"/>
            <a:ext cx="2133600" cy="476250"/>
          </a:xfrm>
        </p:spPr>
        <p:txBody>
          <a:bodyPr/>
          <a:lstStyle/>
          <a:p>
            <a:pPr>
              <a:defRPr/>
            </a:pPr>
            <a:fld id="{DA85109D-7DCF-4AD5-89C7-20E5E5B52854}" type="slidenum">
              <a:rPr lang="en-US" altLang="zh-CN">
                <a:ea typeface="华文楷体" panose="02010600040101010101" charset="-122"/>
              </a:rPr>
              <a:t>6</a:t>
            </a:fld>
            <a:endParaRPr lang="en-US" altLang="zh-CN">
              <a:ea typeface="华文楷体" panose="02010600040101010101" charset="-122"/>
            </a:endParaRPr>
          </a:p>
        </p:txBody>
      </p:sp>
      <p:sp>
        <p:nvSpPr>
          <p:cNvPr id="20484" name="页脚占位符 4"/>
          <p:cNvSpPr>
            <a:spLocks noGrp="1"/>
          </p:cNvSpPr>
          <p:nvPr>
            <p:ph type="ftr" sz="quarter" idx="11"/>
          </p:nvPr>
        </p:nvSpPr>
        <p:spPr/>
        <p:txBody>
          <a:bodyPr/>
          <a:lstStyle/>
          <a:p>
            <a:pPr algn="r" eaLnBrk="1" latinLnBrk="0" hangingPunct="1"/>
            <a:r>
              <a:rPr kumimoji="0" lang="en-US" sz="1100">
                <a:solidFill>
                  <a:schemeClr val="tx2"/>
                </a:solidFill>
              </a:rPr>
              <a:t>a</a:t>
            </a:r>
          </a:p>
        </p:txBody>
      </p:sp>
      <p:sp>
        <p:nvSpPr>
          <p:cNvPr id="2" name="矩形 1"/>
          <p:cNvSpPr/>
          <p:nvPr/>
        </p:nvSpPr>
        <p:spPr>
          <a:xfrm>
            <a:off x="7380983" y="116632"/>
            <a:ext cx="1655513" cy="9366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96336" y="135890"/>
            <a:ext cx="1296144" cy="9888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7" name="内容占位符 6"/>
          <p:cNvGraphicFramePr>
            <a:graphicFrameLocks noGrp="1"/>
          </p:cNvGraphicFramePr>
          <p:nvPr>
            <p:ph idx="1"/>
            <p:extLst>
              <p:ext uri="{D42A27DB-BD31-4B8C-83A1-F6EECF244321}">
                <p14:modId xmlns:p14="http://schemas.microsoft.com/office/powerpoint/2010/main" val="2424065109"/>
              </p:ext>
            </p:extLst>
          </p:nvPr>
        </p:nvGraphicFramePr>
        <p:xfrm>
          <a:off x="323528" y="710995"/>
          <a:ext cx="8138046" cy="6091884"/>
        </p:xfrm>
        <a:graphic>
          <a:graphicData uri="http://schemas.openxmlformats.org/drawingml/2006/table">
            <a:tbl>
              <a:tblPr firstRow="1" bandRow="1">
                <a:tableStyleId>{17292A2E-F333-43FB-9621-5CBBE7FDCDCB}</a:tableStyleId>
              </a:tblPr>
              <a:tblGrid>
                <a:gridCol w="412187">
                  <a:extLst>
                    <a:ext uri="{9D8B030D-6E8A-4147-A177-3AD203B41FA5}">
                      <a16:colId xmlns:a16="http://schemas.microsoft.com/office/drawing/2014/main" val="20000"/>
                    </a:ext>
                  </a:extLst>
                </a:gridCol>
                <a:gridCol w="3540577">
                  <a:extLst>
                    <a:ext uri="{9D8B030D-6E8A-4147-A177-3AD203B41FA5}">
                      <a16:colId xmlns:a16="http://schemas.microsoft.com/office/drawing/2014/main" val="20001"/>
                    </a:ext>
                  </a:extLst>
                </a:gridCol>
                <a:gridCol w="1756405">
                  <a:extLst>
                    <a:ext uri="{9D8B030D-6E8A-4147-A177-3AD203B41FA5}">
                      <a16:colId xmlns:a16="http://schemas.microsoft.com/office/drawing/2014/main" val="20002"/>
                    </a:ext>
                  </a:extLst>
                </a:gridCol>
                <a:gridCol w="2428877">
                  <a:extLst>
                    <a:ext uri="{9D8B030D-6E8A-4147-A177-3AD203B41FA5}">
                      <a16:colId xmlns:a16="http://schemas.microsoft.com/office/drawing/2014/main" val="20003"/>
                    </a:ext>
                  </a:extLst>
                </a:gridCol>
              </a:tblGrid>
              <a:tr h="484169">
                <a:tc>
                  <a:txBody>
                    <a:bodyPr/>
                    <a:lstStyle/>
                    <a:p>
                      <a:pPr marL="0" marR="0" lvl="0" indent="0" algn="just" defTabSz="457200" rtl="0" eaLnBrk="1" fontAlgn="base" latinLnBrk="0" hangingPunct="1">
                        <a:lnSpc>
                          <a:spcPct val="105000"/>
                        </a:lnSpc>
                        <a:spcBef>
                          <a:spcPct val="0"/>
                        </a:spcBef>
                        <a:spcAft>
                          <a:spcPct val="0"/>
                        </a:spcAft>
                        <a:buClrTx/>
                        <a:buSzTx/>
                        <a:buFontTx/>
                        <a:buNone/>
                      </a:pPr>
                      <a:r>
                        <a:rPr kumimoji="0" lang="zh-CN" altLang="en-GB" sz="1400" u="none" strike="noStrike" cap="none" normalizeH="0" baseline="0">
                          <a:ln>
                            <a:noFill/>
                          </a:ln>
                          <a:solidFill>
                            <a:schemeClr val="tx1"/>
                          </a:solidFill>
                          <a:effectLst/>
                          <a:latin typeface="黑体" panose="02010609060101010101" pitchFamily="49" charset="-122"/>
                          <a:ea typeface="华文楷体" panose="02010600040101010101" charset="-122"/>
                        </a:rPr>
                        <a:t>分组</a:t>
                      </a:r>
                      <a:endParaRPr kumimoji="0" lang="de-DE" altLang="zh-CN" sz="1400" b="1" i="0" u="none" strike="noStrike" cap="none" normalizeH="0" baseline="0">
                        <a:ln>
                          <a:noFill/>
                        </a:ln>
                        <a:solidFill>
                          <a:schemeClr val="tx1"/>
                        </a:solidFill>
                        <a:effectLst/>
                        <a:latin typeface="黑体" panose="02010609060101010101" pitchFamily="49" charset="-122"/>
                        <a:ea typeface="华文楷体" panose="02010600040101010101" charset="-122"/>
                        <a:cs typeface="Times New Roman" panose="02020603050405020304" pitchFamily="18" charset="0"/>
                      </a:endParaRPr>
                    </a:p>
                  </a:txBody>
                  <a:tcPr marL="90000" marR="90000" marT="36001" marB="36001" horzOverflow="overflow"/>
                </a:tc>
                <a:tc>
                  <a:txBody>
                    <a:bodyPr/>
                    <a:lstStyle/>
                    <a:p>
                      <a:pPr marL="0" marR="0" lvl="0" indent="0" algn="just" defTabSz="457200" rtl="0" eaLnBrk="1" fontAlgn="base" latinLnBrk="0" hangingPunct="1">
                        <a:lnSpc>
                          <a:spcPct val="105000"/>
                        </a:lnSpc>
                        <a:spcBef>
                          <a:spcPct val="0"/>
                        </a:spcBef>
                        <a:spcAft>
                          <a:spcPct val="0"/>
                        </a:spcAft>
                        <a:buClrTx/>
                        <a:buSzTx/>
                        <a:buFontTx/>
                        <a:buNone/>
                      </a:pPr>
                      <a:r>
                        <a:rPr kumimoji="0" lang="zh-CN" altLang="en-GB" sz="1400" u="none" strike="noStrike" cap="none" normalizeH="0" baseline="0">
                          <a:ln>
                            <a:noFill/>
                          </a:ln>
                          <a:solidFill>
                            <a:schemeClr val="tx1"/>
                          </a:solidFill>
                          <a:effectLst/>
                          <a:latin typeface="黑体" panose="02010609060101010101" pitchFamily="49" charset="-122"/>
                          <a:ea typeface="华文楷体" panose="02010600040101010101" charset="-122"/>
                        </a:rPr>
                        <a:t>临床表现</a:t>
                      </a:r>
                      <a:endParaRPr kumimoji="0" lang="zh-CN" altLang="de-DE" sz="1400" b="1" i="0" u="none" strike="noStrike" cap="none" normalizeH="0" baseline="0">
                        <a:ln>
                          <a:noFill/>
                        </a:ln>
                        <a:solidFill>
                          <a:schemeClr val="tx1"/>
                        </a:solidFill>
                        <a:effectLst/>
                        <a:latin typeface="黑体" panose="02010609060101010101" pitchFamily="49" charset="-122"/>
                        <a:ea typeface="华文楷体" panose="02010600040101010101" charset="-122"/>
                        <a:cs typeface="Times New Roman" panose="02020603050405020304" pitchFamily="18" charset="0"/>
                      </a:endParaRPr>
                    </a:p>
                  </a:txBody>
                  <a:tcPr marL="90000" marR="90000" marT="36001" marB="36001" horzOverflow="overflow"/>
                </a:tc>
                <a:tc>
                  <a:txBody>
                    <a:bodyPr/>
                    <a:lstStyle/>
                    <a:p>
                      <a:pPr marL="0" marR="0" lvl="0" indent="0" algn="just" defTabSz="457200" rtl="0" eaLnBrk="1" fontAlgn="base" latinLnBrk="0" hangingPunct="1">
                        <a:lnSpc>
                          <a:spcPct val="105000"/>
                        </a:lnSpc>
                        <a:spcBef>
                          <a:spcPct val="0"/>
                        </a:spcBef>
                        <a:spcAft>
                          <a:spcPct val="0"/>
                        </a:spcAft>
                        <a:buClrTx/>
                        <a:buSzTx/>
                        <a:buFontTx/>
                        <a:buNone/>
                      </a:pPr>
                      <a:r>
                        <a:rPr kumimoji="0" lang="zh-CN" altLang="en-GB" sz="1400" u="none" strike="noStrike" cap="none" normalizeH="0" baseline="0">
                          <a:ln>
                            <a:noFill/>
                          </a:ln>
                          <a:solidFill>
                            <a:schemeClr val="tx1"/>
                          </a:solidFill>
                          <a:effectLst/>
                          <a:latin typeface="黑体" panose="02010609060101010101" pitchFamily="49" charset="-122"/>
                          <a:ea typeface="华文楷体" panose="02010600040101010101" charset="-122"/>
                        </a:rPr>
                        <a:t>治疗目标</a:t>
                      </a:r>
                      <a:endParaRPr kumimoji="0" lang="zh-CN" altLang="de-DE" sz="1400" b="1" i="0" u="none" strike="noStrike" cap="none" normalizeH="0" baseline="0">
                        <a:ln>
                          <a:noFill/>
                        </a:ln>
                        <a:solidFill>
                          <a:schemeClr val="tx1"/>
                        </a:solidFill>
                        <a:effectLst/>
                        <a:latin typeface="黑体" panose="02010609060101010101" pitchFamily="49" charset="-122"/>
                        <a:ea typeface="华文楷体" panose="02010600040101010101" charset="-122"/>
                        <a:cs typeface="Times New Roman" panose="02020603050405020304" pitchFamily="18" charset="0"/>
                      </a:endParaRPr>
                    </a:p>
                  </a:txBody>
                  <a:tcPr marL="90000" marR="90000" marT="36001" marB="36001" horzOverflow="overflow"/>
                </a:tc>
                <a:tc>
                  <a:txBody>
                    <a:bodyPr/>
                    <a:lstStyle/>
                    <a:p>
                      <a:pPr marL="0" marR="0" lvl="0" indent="0" algn="just" defTabSz="457200" rtl="0" eaLnBrk="1" fontAlgn="base" latinLnBrk="0" hangingPunct="1">
                        <a:lnSpc>
                          <a:spcPct val="105000"/>
                        </a:lnSpc>
                        <a:spcBef>
                          <a:spcPct val="0"/>
                        </a:spcBef>
                        <a:spcAft>
                          <a:spcPct val="0"/>
                        </a:spcAft>
                        <a:buClrTx/>
                        <a:buSzTx/>
                        <a:buFontTx/>
                        <a:buNone/>
                      </a:pPr>
                      <a:r>
                        <a:rPr kumimoji="0" lang="zh-CN" altLang="en-GB" sz="1400" u="none" strike="noStrike" cap="none" normalizeH="0" baseline="0" dirty="0">
                          <a:ln>
                            <a:noFill/>
                          </a:ln>
                          <a:solidFill>
                            <a:schemeClr val="tx1"/>
                          </a:solidFill>
                          <a:effectLst/>
                          <a:latin typeface="黑体" panose="02010609060101010101" pitchFamily="49" charset="-122"/>
                          <a:ea typeface="华文楷体" panose="02010600040101010101" charset="-122"/>
                        </a:rPr>
                        <a:t>治疗强度</a:t>
                      </a:r>
                      <a:endParaRPr kumimoji="0" lang="zh-CN" altLang="de-DE" sz="1400" b="1" i="0" u="none" strike="noStrike" cap="none" normalizeH="0" baseline="0" dirty="0">
                        <a:ln>
                          <a:noFill/>
                        </a:ln>
                        <a:solidFill>
                          <a:schemeClr val="tx1"/>
                        </a:solidFill>
                        <a:effectLst/>
                        <a:latin typeface="黑体" panose="02010609060101010101" pitchFamily="49" charset="-122"/>
                        <a:ea typeface="华文楷体" panose="02010600040101010101" charset="-122"/>
                        <a:cs typeface="Times New Roman" panose="02020603050405020304" pitchFamily="18" charset="0"/>
                      </a:endParaRPr>
                    </a:p>
                  </a:txBody>
                  <a:tcPr marL="90000" marR="90000" marT="36001" marB="36001" horzOverflow="overflow"/>
                </a:tc>
                <a:extLst>
                  <a:ext uri="{0D108BD9-81ED-4DB2-BD59-A6C34878D82A}">
                    <a16:rowId xmlns:a16="http://schemas.microsoft.com/office/drawing/2014/main" val="10000"/>
                  </a:ext>
                </a:extLst>
              </a:tr>
              <a:tr h="484169">
                <a:tc>
                  <a:txBody>
                    <a:bodyPr/>
                    <a:lstStyle/>
                    <a:p>
                      <a:pPr marL="0" marR="0" lvl="0" indent="0" algn="just" defTabSz="457200" rtl="0" eaLnBrk="1" fontAlgn="base" latinLnBrk="0" hangingPunct="1">
                        <a:lnSpc>
                          <a:spcPct val="105000"/>
                        </a:lnSpc>
                        <a:spcBef>
                          <a:spcPct val="0"/>
                        </a:spcBef>
                        <a:spcAft>
                          <a:spcPct val="0"/>
                        </a:spcAft>
                        <a:buClrTx/>
                        <a:buSzTx/>
                        <a:buFontTx/>
                        <a:buNone/>
                      </a:pPr>
                      <a:r>
                        <a:rPr kumimoji="0" lang="en-GB" altLang="zh-CN" sz="1400" b="1" i="0" u="none" strike="noStrike" cap="none" normalizeH="0" baseline="0" dirty="0">
                          <a:ln>
                            <a:noFill/>
                          </a:ln>
                          <a:solidFill>
                            <a:schemeClr val="tx1"/>
                          </a:solidFill>
                          <a:effectLst/>
                          <a:latin typeface="Arial" panose="020B0604020202020204" pitchFamily="34" charset="0"/>
                          <a:ea typeface="华文楷体" panose="02010600040101010101" charset="-122"/>
                          <a:cs typeface="Times New Roman" panose="02020603050405020304" pitchFamily="18" charset="0"/>
                        </a:rPr>
                        <a:t>1</a:t>
                      </a:r>
                      <a:endParaRPr kumimoji="0" lang="de-DE" altLang="zh-CN" sz="1400" b="1" i="0" u="none" strike="noStrike" cap="none" normalizeH="0" baseline="0" dirty="0">
                        <a:ln>
                          <a:noFill/>
                        </a:ln>
                        <a:solidFill>
                          <a:schemeClr val="tx1"/>
                        </a:solidFill>
                        <a:effectLst/>
                        <a:latin typeface="Arial" panose="020B0604020202020204" pitchFamily="34" charset="0"/>
                        <a:ea typeface="华文楷体" panose="02010600040101010101" charset="-122"/>
                        <a:cs typeface="Times New Roman" panose="02020603050405020304" pitchFamily="18" charset="0"/>
                      </a:endParaRPr>
                    </a:p>
                  </a:txBody>
                  <a:tcPr marL="90000" marR="90000" marT="36001" marB="36001" horzOverflow="overflow"/>
                </a:tc>
                <a:tc>
                  <a:txBody>
                    <a:bodyPr/>
                    <a:lstStyle/>
                    <a:p>
                      <a:pPr marL="0" marR="0" lvl="0" indent="0" algn="l" defTabSz="457200" rtl="0" eaLnBrk="1" fontAlgn="base" latinLnBrk="0" hangingPunct="1">
                        <a:lnSpc>
                          <a:spcPct val="105000"/>
                        </a:lnSpc>
                        <a:spcBef>
                          <a:spcPct val="0"/>
                        </a:spcBef>
                        <a:spcAft>
                          <a:spcPct val="0"/>
                        </a:spcAft>
                        <a:buClrTx/>
                        <a:buSzTx/>
                        <a:buFontTx/>
                        <a:buNone/>
                      </a:pPr>
                      <a:r>
                        <a:rPr kumimoji="0" lang="zh-CN" altLang="en-US" sz="1400" b="1" u="none" strike="noStrike" cap="none" normalizeH="0" baseline="0" dirty="0">
                          <a:ln>
                            <a:noFill/>
                          </a:ln>
                          <a:effectLst/>
                          <a:latin typeface="黑体" panose="02010609060101010101" pitchFamily="49" charset="-122"/>
                          <a:ea typeface="华文楷体" panose="02010600040101010101" charset="-122"/>
                        </a:rPr>
                        <a:t>初始明确可</a:t>
                      </a:r>
                      <a:r>
                        <a:rPr kumimoji="0" lang="en-US" altLang="zh-CN" sz="1400" b="1" u="none" strike="noStrike" cap="none" normalizeH="0" baseline="0" dirty="0">
                          <a:ln>
                            <a:noFill/>
                          </a:ln>
                          <a:effectLst/>
                          <a:latin typeface="黑体" panose="02010609060101010101" pitchFamily="49" charset="-122"/>
                          <a:ea typeface="华文楷体" panose="02010600040101010101" charset="-122"/>
                        </a:rPr>
                        <a:t>R0</a:t>
                      </a:r>
                      <a:r>
                        <a:rPr kumimoji="0" lang="zh-CN" altLang="en-US" sz="1400" b="1" u="none" strike="noStrike" cap="none" normalizeH="0" baseline="0" dirty="0">
                          <a:ln>
                            <a:noFill/>
                          </a:ln>
                          <a:effectLst/>
                          <a:latin typeface="黑体" panose="02010609060101010101" pitchFamily="49" charset="-122"/>
                          <a:ea typeface="华文楷体" panose="02010600040101010101" charset="-122"/>
                        </a:rPr>
                        <a:t>切除的肝和</a:t>
                      </a:r>
                      <a:r>
                        <a:rPr kumimoji="0" lang="en-US" altLang="zh-CN" sz="1400" b="1" u="none" strike="noStrike" cap="none" normalizeH="0" baseline="0" dirty="0">
                          <a:ln>
                            <a:noFill/>
                          </a:ln>
                          <a:effectLst/>
                          <a:latin typeface="黑体" panose="02010609060101010101" pitchFamily="49" charset="-122"/>
                          <a:ea typeface="华文楷体" panose="02010600040101010101" charset="-122"/>
                        </a:rPr>
                        <a:t>/</a:t>
                      </a:r>
                      <a:r>
                        <a:rPr kumimoji="0" lang="zh-CN" altLang="en-US" sz="1400" b="1" u="none" strike="noStrike" cap="none" normalizeH="0" baseline="0" dirty="0">
                          <a:ln>
                            <a:noFill/>
                          </a:ln>
                          <a:effectLst/>
                          <a:latin typeface="黑体" panose="02010609060101010101" pitchFamily="49" charset="-122"/>
                          <a:ea typeface="华文楷体" panose="02010600040101010101" charset="-122"/>
                        </a:rPr>
                        <a:t>或肺转移</a:t>
                      </a:r>
                      <a:endParaRPr kumimoji="0" lang="de-DE" altLang="zh-CN" sz="1400" b="1" i="0" u="none" strike="noStrike" cap="none" normalizeH="0" baseline="0" dirty="0">
                        <a:ln>
                          <a:noFill/>
                        </a:ln>
                        <a:solidFill>
                          <a:schemeClr val="tx1"/>
                        </a:solidFill>
                        <a:effectLst/>
                        <a:latin typeface="黑体" panose="02010609060101010101" pitchFamily="49" charset="-122"/>
                        <a:ea typeface="华文楷体" panose="02010600040101010101" charset="-122"/>
                        <a:cs typeface="Times New Roman" panose="02020603050405020304" pitchFamily="18" charset="0"/>
                      </a:endParaRPr>
                    </a:p>
                  </a:txBody>
                  <a:tcPr marL="90000" marR="90000" marT="36001" marB="36001" horzOverflow="overflow"/>
                </a:tc>
                <a:tc>
                  <a:txBody>
                    <a:bodyPr/>
                    <a:lstStyle/>
                    <a:p>
                      <a:pPr marL="174625" marR="0" lvl="0" indent="-174625" algn="l" defTabSz="457200" rtl="0" eaLnBrk="1" fontAlgn="base" latinLnBrk="0" hangingPunct="1">
                        <a:lnSpc>
                          <a:spcPct val="105000"/>
                        </a:lnSpc>
                        <a:spcBef>
                          <a:spcPct val="0"/>
                        </a:spcBef>
                        <a:spcAft>
                          <a:spcPct val="0"/>
                        </a:spcAft>
                        <a:buClrTx/>
                        <a:buSzTx/>
                        <a:buFont typeface="Symbol" panose="05050102010706020507" pitchFamily="18" charset="2"/>
                        <a:buChar char=""/>
                      </a:pPr>
                      <a:r>
                        <a:rPr kumimoji="0" lang="zh-CN" altLang="en-GB" sz="1400" b="1" u="none" strike="noStrike" cap="none" normalizeH="0" baseline="0" dirty="0">
                          <a:ln>
                            <a:noFill/>
                          </a:ln>
                          <a:effectLst/>
                          <a:latin typeface="黑体" panose="02010609060101010101" pitchFamily="49" charset="-122"/>
                          <a:ea typeface="华文楷体" panose="02010600040101010101" charset="-122"/>
                        </a:rPr>
                        <a:t>治愈，降低复发风险</a:t>
                      </a:r>
                      <a:endParaRPr kumimoji="0" lang="de-DE" altLang="zh-CN" sz="1400" b="1" i="0" u="none" strike="noStrike" cap="none" normalizeH="0" baseline="0" dirty="0">
                        <a:ln>
                          <a:noFill/>
                        </a:ln>
                        <a:solidFill>
                          <a:schemeClr val="tx1"/>
                        </a:solidFill>
                        <a:effectLst/>
                        <a:latin typeface="黑体" panose="02010609060101010101" pitchFamily="49" charset="-122"/>
                        <a:ea typeface="华文楷体" panose="02010600040101010101" charset="-122"/>
                        <a:cs typeface="Times New Roman" panose="02020603050405020304" pitchFamily="18" charset="0"/>
                      </a:endParaRPr>
                    </a:p>
                  </a:txBody>
                  <a:tcPr marL="90000" marR="90000" marT="36001" marB="36001" horzOverflow="overflow"/>
                </a:tc>
                <a:tc>
                  <a:txBody>
                    <a:bodyPr/>
                    <a:lstStyle/>
                    <a:p>
                      <a:pPr marL="0" marR="0" lvl="0" indent="0" algn="l" defTabSz="457200" rtl="0" eaLnBrk="1" fontAlgn="base" latinLnBrk="0" hangingPunct="1">
                        <a:lnSpc>
                          <a:spcPct val="105000"/>
                        </a:lnSpc>
                        <a:spcBef>
                          <a:spcPct val="0"/>
                        </a:spcBef>
                        <a:spcAft>
                          <a:spcPct val="0"/>
                        </a:spcAft>
                        <a:buClrTx/>
                        <a:buSzTx/>
                        <a:buFontTx/>
                        <a:buNone/>
                      </a:pPr>
                      <a:r>
                        <a:rPr kumimoji="0" lang="zh-CN" altLang="en-US" sz="1400" b="1" u="none" strike="noStrike" cap="none" normalizeH="0" baseline="0" dirty="0">
                          <a:ln>
                            <a:noFill/>
                          </a:ln>
                          <a:effectLst/>
                          <a:latin typeface="黑体" panose="02010609060101010101" pitchFamily="49" charset="-122"/>
                          <a:ea typeface="华文楷体" panose="02010600040101010101" charset="-122"/>
                        </a:rPr>
                        <a:t>中度 </a:t>
                      </a:r>
                      <a:r>
                        <a:rPr kumimoji="0" lang="en-US" altLang="zh-CN" sz="1400" b="1" u="none" strike="noStrike" cap="none" normalizeH="0" baseline="0" dirty="0">
                          <a:ln>
                            <a:noFill/>
                          </a:ln>
                          <a:effectLst/>
                          <a:latin typeface="黑体" panose="02010609060101010101" pitchFamily="49" charset="-122"/>
                          <a:ea typeface="华文楷体" panose="02010600040101010101" charset="-122"/>
                        </a:rPr>
                        <a:t>(FOLFOX)</a:t>
                      </a:r>
                      <a:endParaRPr kumimoji="0" lang="de-DE" altLang="zh-CN" sz="1400" b="1" i="0" u="none" strike="noStrike" cap="none" normalizeH="0" baseline="0" dirty="0">
                        <a:ln>
                          <a:noFill/>
                        </a:ln>
                        <a:solidFill>
                          <a:schemeClr val="tx1"/>
                        </a:solidFill>
                        <a:effectLst/>
                        <a:latin typeface="黑体" panose="02010609060101010101" pitchFamily="49" charset="-122"/>
                        <a:ea typeface="华文楷体" panose="02010600040101010101" charset="-122"/>
                        <a:cs typeface="Times New Roman" panose="02020603050405020304" pitchFamily="18" charset="0"/>
                      </a:endParaRPr>
                    </a:p>
                  </a:txBody>
                  <a:tcPr marL="90000" marR="90000" marT="36001" marB="36001" horzOverflow="overflow"/>
                </a:tc>
                <a:extLst>
                  <a:ext uri="{0D108BD9-81ED-4DB2-BD59-A6C34878D82A}">
                    <a16:rowId xmlns:a16="http://schemas.microsoft.com/office/drawing/2014/main" val="10001"/>
                  </a:ext>
                </a:extLst>
              </a:tr>
              <a:tr h="271260">
                <a:tc rowSpan="2">
                  <a:txBody>
                    <a:bodyPr/>
                    <a:lstStyle/>
                    <a:p>
                      <a:pPr marL="0" marR="0" lvl="0" indent="0" algn="just" defTabSz="457200" rtl="0" eaLnBrk="1" fontAlgn="base" latinLnBrk="0" hangingPunct="1">
                        <a:lnSpc>
                          <a:spcPct val="105000"/>
                        </a:lnSpc>
                        <a:spcBef>
                          <a:spcPct val="0"/>
                        </a:spcBef>
                        <a:spcAft>
                          <a:spcPct val="0"/>
                        </a:spcAft>
                        <a:buClrTx/>
                        <a:buSzTx/>
                        <a:buFontTx/>
                        <a:buNone/>
                      </a:pPr>
                      <a:r>
                        <a:rPr kumimoji="0" lang="en-GB" altLang="zh-CN" sz="1400" b="1" i="0" u="none" strike="noStrike" cap="none" normalizeH="0" baseline="0" dirty="0">
                          <a:ln>
                            <a:noFill/>
                          </a:ln>
                          <a:solidFill>
                            <a:schemeClr val="tx1"/>
                          </a:solidFill>
                          <a:effectLst/>
                          <a:latin typeface="Arial" panose="020B0604020202020204" pitchFamily="34" charset="0"/>
                          <a:ea typeface="华文楷体" panose="02010600040101010101" charset="-122"/>
                          <a:cs typeface="Times New Roman" panose="02020603050405020304" pitchFamily="18" charset="0"/>
                        </a:rPr>
                        <a:t>2</a:t>
                      </a:r>
                      <a:endParaRPr kumimoji="0" lang="de-DE" altLang="zh-CN" sz="1400" b="1" i="0" u="none" strike="noStrike" cap="none" normalizeH="0" baseline="0" dirty="0">
                        <a:ln>
                          <a:noFill/>
                        </a:ln>
                        <a:solidFill>
                          <a:schemeClr val="tx1"/>
                        </a:solidFill>
                        <a:effectLst/>
                        <a:latin typeface="Arial" panose="020B0604020202020204" pitchFamily="34" charset="0"/>
                        <a:ea typeface="华文楷体" panose="02010600040101010101" charset="-122"/>
                        <a:cs typeface="Times New Roman" panose="02020603050405020304" pitchFamily="18" charset="0"/>
                      </a:endParaRPr>
                    </a:p>
                  </a:txBody>
                  <a:tcPr marL="90000" marR="90000" marT="36001" marB="36001" horzOverflow="overflow"/>
                </a:tc>
                <a:tc gridSpan="3">
                  <a:txBody>
                    <a:bodyPr/>
                    <a:lstStyle/>
                    <a:p>
                      <a:pPr marL="0" marR="0" lvl="0" indent="0" algn="l" defTabSz="457200" rtl="0" eaLnBrk="1" fontAlgn="base" latinLnBrk="0" hangingPunct="1">
                        <a:lnSpc>
                          <a:spcPct val="105000"/>
                        </a:lnSpc>
                        <a:spcBef>
                          <a:spcPct val="0"/>
                        </a:spcBef>
                        <a:spcAft>
                          <a:spcPct val="0"/>
                        </a:spcAft>
                        <a:buClrTx/>
                        <a:buSzTx/>
                        <a:buFontTx/>
                        <a:buNone/>
                      </a:pPr>
                      <a:r>
                        <a:rPr kumimoji="0" lang="zh-CN" altLang="en-US" sz="1400" b="1" u="none" strike="noStrike" cap="none" normalizeH="0" baseline="0" dirty="0">
                          <a:ln>
                            <a:noFill/>
                          </a:ln>
                          <a:effectLst/>
                          <a:latin typeface="黑体" panose="02010609060101010101" pitchFamily="49" charset="-122"/>
                          <a:ea typeface="华文楷体" panose="02010600040101010101" charset="-122"/>
                        </a:rPr>
                        <a:t>初始不可</a:t>
                      </a:r>
                      <a:r>
                        <a:rPr kumimoji="0" lang="en-US" altLang="zh-CN" sz="1400" b="1" u="none" strike="noStrike" cap="none" normalizeH="0" baseline="0" dirty="0">
                          <a:ln>
                            <a:noFill/>
                          </a:ln>
                          <a:effectLst/>
                          <a:latin typeface="黑体" panose="02010609060101010101" pitchFamily="49" charset="-122"/>
                          <a:ea typeface="华文楷体" panose="02010600040101010101" charset="-122"/>
                        </a:rPr>
                        <a:t>R0</a:t>
                      </a:r>
                      <a:r>
                        <a:rPr kumimoji="0" lang="zh-CN" altLang="en-US" sz="1400" b="1" u="none" strike="noStrike" cap="none" normalizeH="0" baseline="0" dirty="0">
                          <a:ln>
                            <a:noFill/>
                          </a:ln>
                          <a:effectLst/>
                          <a:latin typeface="黑体" panose="02010609060101010101" pitchFamily="49" charset="-122"/>
                          <a:ea typeface="华文楷体" panose="02010600040101010101" charset="-122"/>
                        </a:rPr>
                        <a:t>切除的仅肝和</a:t>
                      </a:r>
                      <a:r>
                        <a:rPr kumimoji="0" lang="en-US" altLang="zh-CN" sz="1400" b="1" u="none" strike="noStrike" cap="none" normalizeH="0" baseline="0" dirty="0">
                          <a:ln>
                            <a:noFill/>
                          </a:ln>
                          <a:effectLst/>
                          <a:latin typeface="黑体" panose="02010609060101010101" pitchFamily="49" charset="-122"/>
                          <a:ea typeface="华文楷体" panose="02010600040101010101" charset="-122"/>
                        </a:rPr>
                        <a:t>/</a:t>
                      </a:r>
                      <a:r>
                        <a:rPr kumimoji="0" lang="zh-CN" altLang="en-US" sz="1400" b="1" u="none" strike="noStrike" cap="none" normalizeH="0" baseline="0" dirty="0">
                          <a:ln>
                            <a:noFill/>
                          </a:ln>
                          <a:effectLst/>
                          <a:latin typeface="黑体" panose="02010609060101010101" pitchFamily="49" charset="-122"/>
                          <a:ea typeface="华文楷体" panose="02010600040101010101" charset="-122"/>
                        </a:rPr>
                        <a:t>或肺转移</a:t>
                      </a:r>
                      <a:endParaRPr kumimoji="0" lang="zh-CN" altLang="en-GB" sz="1400" b="1" i="0" u="none" strike="noStrike" cap="none" normalizeH="0" baseline="0" dirty="0">
                        <a:ln>
                          <a:noFill/>
                        </a:ln>
                        <a:solidFill>
                          <a:schemeClr val="tx1"/>
                        </a:solidFill>
                        <a:effectLst/>
                        <a:latin typeface="黑体" panose="02010609060101010101" pitchFamily="49" charset="-122"/>
                        <a:ea typeface="华文楷体" panose="02010600040101010101" charset="-122"/>
                        <a:cs typeface="Times New Roman" panose="02020603050405020304" pitchFamily="18" charset="0"/>
                      </a:endParaRPr>
                    </a:p>
                  </a:txBody>
                  <a:tcPr marL="90000" marR="90000" marT="36001" marB="36001" horzOverflow="overflow"/>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2"/>
                  </a:ext>
                </a:extLst>
              </a:tr>
              <a:tr h="1335805">
                <a:tc vMerge="1">
                  <a:txBody>
                    <a:bodyPr/>
                    <a:lstStyle/>
                    <a:p>
                      <a:endParaRPr lang="zh-CN"/>
                    </a:p>
                  </a:txBody>
                  <a:tcPr/>
                </a:tc>
                <a:tc>
                  <a:txBody>
                    <a:bodyPr/>
                    <a:lstStyle/>
                    <a:p>
                      <a:pPr marL="174625" marR="0" lvl="0" indent="-174625" algn="l" defTabSz="457200" rtl="0" eaLnBrk="1" fontAlgn="base" latinLnBrk="0" hangingPunct="1">
                        <a:lnSpc>
                          <a:spcPct val="105000"/>
                        </a:lnSpc>
                        <a:spcBef>
                          <a:spcPct val="0"/>
                        </a:spcBef>
                        <a:spcAft>
                          <a:spcPct val="0"/>
                        </a:spcAft>
                        <a:buClrTx/>
                        <a:buSzTx/>
                        <a:buFontTx/>
                        <a:buNone/>
                      </a:pPr>
                      <a:r>
                        <a:rPr kumimoji="0" lang="zh-CN" altLang="en-US" sz="1400" b="1" u="none" strike="noStrike" cap="none" normalizeH="0" baseline="0" dirty="0">
                          <a:ln>
                            <a:noFill/>
                          </a:ln>
                          <a:effectLst/>
                          <a:latin typeface="黑体" panose="02010609060101010101" pitchFamily="49" charset="-122"/>
                          <a:ea typeface="华文楷体" panose="02010600040101010101" charset="-122"/>
                        </a:rPr>
                        <a:t>可：</a:t>
                      </a:r>
                      <a:endParaRPr kumimoji="0" lang="zh-CN" altLang="de-DE" sz="1400" b="1" u="none" strike="noStrike" cap="none" normalizeH="0" baseline="0" dirty="0">
                        <a:ln>
                          <a:noFill/>
                        </a:ln>
                        <a:effectLst/>
                        <a:latin typeface="黑体" panose="02010609060101010101" pitchFamily="49" charset="-122"/>
                        <a:ea typeface="华文楷体" panose="02010600040101010101" charset="-122"/>
                      </a:endParaRPr>
                    </a:p>
                    <a:p>
                      <a:pPr marL="174625" marR="0" lvl="0" indent="-174625" algn="l" defTabSz="457200" rtl="0" eaLnBrk="1" fontAlgn="base" latinLnBrk="0" hangingPunct="1">
                        <a:lnSpc>
                          <a:spcPct val="105000"/>
                        </a:lnSpc>
                        <a:spcBef>
                          <a:spcPct val="0"/>
                        </a:spcBef>
                        <a:spcAft>
                          <a:spcPct val="0"/>
                        </a:spcAft>
                        <a:buClrTx/>
                        <a:buSzTx/>
                        <a:buFont typeface="Symbol" panose="05050102010706020507" pitchFamily="18" charset="2"/>
                        <a:buChar char=""/>
                      </a:pPr>
                      <a:r>
                        <a:rPr kumimoji="0" lang="zh-CN" altLang="en-GB" sz="1400" b="1" u="none" strike="noStrike" cap="none" normalizeH="0" baseline="0" dirty="0">
                          <a:ln>
                            <a:noFill/>
                          </a:ln>
                          <a:effectLst/>
                          <a:latin typeface="黑体" panose="02010609060101010101" pitchFamily="49" charset="-122"/>
                          <a:ea typeface="华文楷体" panose="02010600040101010101" charset="-122"/>
                        </a:rPr>
                        <a:t>诱导化疗后变为可切除</a:t>
                      </a:r>
                      <a:endParaRPr kumimoji="0" lang="en-GB" altLang="zh-CN" sz="1400" b="1" u="none" strike="noStrike" cap="none" normalizeH="0" baseline="0" dirty="0">
                        <a:ln>
                          <a:noFill/>
                        </a:ln>
                        <a:effectLst/>
                        <a:latin typeface="黑体" panose="02010609060101010101" pitchFamily="49" charset="-122"/>
                        <a:ea typeface="华文楷体" panose="02010600040101010101" charset="-122"/>
                      </a:endParaRPr>
                    </a:p>
                    <a:p>
                      <a:pPr marL="174625" marR="0" lvl="0" indent="-174625" algn="l" defTabSz="457200" rtl="0" eaLnBrk="1" fontAlgn="base" latinLnBrk="0" hangingPunct="1">
                        <a:lnSpc>
                          <a:spcPct val="105000"/>
                        </a:lnSpc>
                        <a:spcBef>
                          <a:spcPct val="0"/>
                        </a:spcBef>
                        <a:spcAft>
                          <a:spcPct val="0"/>
                        </a:spcAft>
                        <a:buClrTx/>
                        <a:buSzTx/>
                        <a:buFont typeface="Symbol" panose="05050102010706020507" pitchFamily="18" charset="2"/>
                        <a:buChar char=""/>
                      </a:pPr>
                      <a:r>
                        <a:rPr kumimoji="0" lang="en-GB" altLang="zh-CN" sz="1400" b="1" u="none" strike="noStrike" cap="none" normalizeH="0" baseline="0" dirty="0">
                          <a:ln>
                            <a:noFill/>
                          </a:ln>
                          <a:effectLst/>
                          <a:latin typeface="黑体" panose="02010609060101010101" pitchFamily="49" charset="-122"/>
                          <a:ea typeface="华文楷体" panose="02010600040101010101" charset="-122"/>
                        </a:rPr>
                        <a:t>±</a:t>
                      </a:r>
                      <a:r>
                        <a:rPr kumimoji="0" lang="zh-CN" altLang="en-GB" sz="1400" b="1" u="none" strike="noStrike" cap="none" normalizeH="0" baseline="0" dirty="0">
                          <a:ln>
                            <a:noFill/>
                          </a:ln>
                          <a:effectLst/>
                          <a:latin typeface="黑体" panose="02010609060101010101" pitchFamily="49" charset="-122"/>
                          <a:ea typeface="华文楷体" panose="02010600040101010101" charset="-122"/>
                        </a:rPr>
                        <a:t>其他部分转移有限</a:t>
                      </a:r>
                      <a:r>
                        <a:rPr kumimoji="0" lang="en-GB" altLang="zh-CN" sz="1400" b="1" u="none" strike="noStrike" cap="none" normalizeH="0" baseline="0" dirty="0">
                          <a:ln>
                            <a:noFill/>
                          </a:ln>
                          <a:effectLst/>
                          <a:latin typeface="黑体" panose="02010609060101010101" pitchFamily="49" charset="-122"/>
                          <a:ea typeface="华文楷体" panose="02010600040101010101" charset="-122"/>
                        </a:rPr>
                        <a:t>/</a:t>
                      </a:r>
                      <a:r>
                        <a:rPr kumimoji="0" lang="zh-CN" altLang="en-GB" sz="1400" b="1" u="none" strike="noStrike" cap="none" normalizeH="0" baseline="0" dirty="0">
                          <a:ln>
                            <a:noFill/>
                          </a:ln>
                          <a:effectLst/>
                          <a:latin typeface="黑体" panose="02010609060101010101" pitchFamily="49" charset="-122"/>
                          <a:ea typeface="华文楷体" panose="02010600040101010101" charset="-122"/>
                        </a:rPr>
                        <a:t>局限，如局部区域淋巴结</a:t>
                      </a:r>
                      <a:endParaRPr kumimoji="0" lang="de-DE" altLang="zh-CN" sz="1400" b="1" u="none" strike="noStrike" cap="none" normalizeH="0" baseline="0" dirty="0">
                        <a:ln>
                          <a:noFill/>
                        </a:ln>
                        <a:effectLst/>
                        <a:latin typeface="黑体" panose="02010609060101010101" pitchFamily="49" charset="-122"/>
                        <a:ea typeface="华文楷体" panose="02010600040101010101" charset="-122"/>
                      </a:endParaRPr>
                    </a:p>
                    <a:p>
                      <a:pPr marL="174625" marR="0" lvl="0" indent="-174625" algn="l" defTabSz="457200" rtl="0" eaLnBrk="1" fontAlgn="base" latinLnBrk="0" hangingPunct="1">
                        <a:lnSpc>
                          <a:spcPct val="105000"/>
                        </a:lnSpc>
                        <a:spcBef>
                          <a:spcPct val="0"/>
                        </a:spcBef>
                        <a:spcAft>
                          <a:spcPct val="0"/>
                        </a:spcAft>
                        <a:buClrTx/>
                        <a:buSzTx/>
                        <a:buFont typeface="Symbol" panose="05050102010706020507" pitchFamily="18" charset="2"/>
                        <a:buChar char=""/>
                      </a:pPr>
                      <a:r>
                        <a:rPr kumimoji="0" lang="zh-CN" altLang="en-GB" sz="1400" b="1" u="none" strike="noStrike" cap="none" normalizeH="0" baseline="0" dirty="0">
                          <a:ln>
                            <a:noFill/>
                          </a:ln>
                          <a:effectLst/>
                          <a:latin typeface="黑体" panose="02010609060101010101" pitchFamily="49" charset="-122"/>
                          <a:ea typeface="华文楷体" panose="02010600040101010101" charset="-122"/>
                        </a:rPr>
                        <a:t>以及可接受大手术</a:t>
                      </a:r>
                      <a:r>
                        <a:rPr kumimoji="0" lang="en-GB" altLang="zh-CN" sz="1400" b="1" u="none" strike="noStrike" cap="none" normalizeH="0" baseline="0" dirty="0">
                          <a:ln>
                            <a:noFill/>
                          </a:ln>
                          <a:effectLst/>
                          <a:latin typeface="黑体" panose="02010609060101010101" pitchFamily="49" charset="-122"/>
                          <a:ea typeface="华文楷体" panose="02010600040101010101" charset="-122"/>
                        </a:rPr>
                        <a:t>(</a:t>
                      </a:r>
                      <a:r>
                        <a:rPr kumimoji="0" lang="zh-CN" altLang="en-GB" sz="1400" b="1" u="none" strike="noStrike" cap="none" normalizeH="0" baseline="0" dirty="0">
                          <a:ln>
                            <a:noFill/>
                          </a:ln>
                          <a:effectLst/>
                          <a:latin typeface="黑体" panose="02010609060101010101" pitchFamily="49" charset="-122"/>
                          <a:ea typeface="华文楷体" panose="02010600040101010101" charset="-122"/>
                        </a:rPr>
                        <a:t>生理年龄、心肺功能</a:t>
                      </a:r>
                      <a:r>
                        <a:rPr kumimoji="0" lang="en-GB" altLang="zh-CN" sz="1400" b="1" u="none" strike="noStrike" cap="none" normalizeH="0" baseline="0" dirty="0">
                          <a:ln>
                            <a:noFill/>
                          </a:ln>
                          <a:effectLst/>
                          <a:latin typeface="黑体" panose="02010609060101010101" pitchFamily="49" charset="-122"/>
                          <a:ea typeface="华文楷体" panose="02010600040101010101" charset="-122"/>
                        </a:rPr>
                        <a:t>)</a:t>
                      </a:r>
                      <a:r>
                        <a:rPr kumimoji="0" lang="zh-CN" altLang="en-GB" sz="1400" b="1" u="none" strike="noStrike" cap="none" normalizeH="0" baseline="0" dirty="0">
                          <a:ln>
                            <a:noFill/>
                          </a:ln>
                          <a:effectLst/>
                          <a:latin typeface="黑体" panose="02010609060101010101" pitchFamily="49" charset="-122"/>
                          <a:ea typeface="华文楷体" panose="02010600040101010101" charset="-122"/>
                        </a:rPr>
                        <a:t>以及强化化疗</a:t>
                      </a:r>
                      <a:endParaRPr kumimoji="0" lang="de-DE" altLang="zh-CN" sz="1400" b="1" i="0" u="none" strike="noStrike" cap="none" normalizeH="0" baseline="0" dirty="0">
                        <a:ln>
                          <a:noFill/>
                        </a:ln>
                        <a:solidFill>
                          <a:schemeClr val="tx1"/>
                        </a:solidFill>
                        <a:effectLst/>
                        <a:latin typeface="黑体" panose="02010609060101010101" pitchFamily="49" charset="-122"/>
                        <a:ea typeface="华文楷体" panose="02010600040101010101" charset="-122"/>
                        <a:cs typeface="Times New Roman" panose="02020603050405020304" pitchFamily="18" charset="0"/>
                      </a:endParaRPr>
                    </a:p>
                  </a:txBody>
                  <a:tcPr marL="90000" marR="90000" marT="36001" marB="36001" horzOverflow="overflow"/>
                </a:tc>
                <a:tc>
                  <a:txBody>
                    <a:bodyPr/>
                    <a:lstStyle/>
                    <a:p>
                      <a:pPr marL="174625" marR="0" lvl="0" indent="-174625" algn="l" defTabSz="457200" rtl="0" eaLnBrk="1" fontAlgn="base" latinLnBrk="0" hangingPunct="1">
                        <a:lnSpc>
                          <a:spcPct val="105000"/>
                        </a:lnSpc>
                        <a:spcBef>
                          <a:spcPct val="0"/>
                        </a:spcBef>
                        <a:spcAft>
                          <a:spcPct val="0"/>
                        </a:spcAft>
                        <a:buClrTx/>
                        <a:buSzTx/>
                        <a:buFont typeface="Symbol" panose="05050102010706020507" pitchFamily="18" charset="2"/>
                        <a:buChar char=""/>
                      </a:pPr>
                      <a:r>
                        <a:rPr kumimoji="0" lang="zh-CN" altLang="en-US" sz="1400" b="1" u="none" strike="noStrike" cap="none" normalizeH="0" baseline="0">
                          <a:ln>
                            <a:noFill/>
                          </a:ln>
                          <a:effectLst/>
                          <a:latin typeface="黑体" panose="02010609060101010101" pitchFamily="49" charset="-122"/>
                          <a:ea typeface="华文楷体" panose="02010600040101010101" charset="-122"/>
                        </a:rPr>
                        <a:t>肿瘤缩小最大化</a:t>
                      </a:r>
                      <a:endParaRPr kumimoji="0" lang="zh-CN" altLang="de-DE" sz="1400" b="1" i="0" u="none" strike="noStrike" cap="none" normalizeH="0" baseline="0">
                        <a:ln>
                          <a:noFill/>
                        </a:ln>
                        <a:solidFill>
                          <a:schemeClr val="tx1"/>
                        </a:solidFill>
                        <a:effectLst/>
                        <a:latin typeface="黑体" panose="02010609060101010101" pitchFamily="49" charset="-122"/>
                        <a:ea typeface="华文楷体" panose="02010600040101010101" charset="-122"/>
                        <a:cs typeface="Times New Roman" panose="02020603050405020304" pitchFamily="18" charset="0"/>
                      </a:endParaRPr>
                    </a:p>
                  </a:txBody>
                  <a:tcPr marL="90000" marR="90000" marT="36001" marB="36001" horzOverflow="overflow"/>
                </a:tc>
                <a:tc>
                  <a:txBody>
                    <a:bodyPr/>
                    <a:lstStyle/>
                    <a:p>
                      <a:pPr marL="0" marR="0" lvl="0" indent="0" algn="l" defTabSz="457200" rtl="0" eaLnBrk="1" fontAlgn="base" latinLnBrk="0" hangingPunct="1">
                        <a:lnSpc>
                          <a:spcPct val="105000"/>
                        </a:lnSpc>
                        <a:spcBef>
                          <a:spcPct val="0"/>
                        </a:spcBef>
                        <a:spcAft>
                          <a:spcPct val="0"/>
                        </a:spcAft>
                        <a:buClrTx/>
                        <a:buSzTx/>
                        <a:buFontTx/>
                        <a:buNone/>
                      </a:pPr>
                      <a:r>
                        <a:rPr kumimoji="0" lang="zh-CN" altLang="en-GB" sz="1400" b="1" u="none" strike="noStrike" cap="none" normalizeH="0" baseline="0" dirty="0">
                          <a:ln>
                            <a:noFill/>
                          </a:ln>
                          <a:effectLst/>
                          <a:latin typeface="黑体" panose="02010609060101010101" pitchFamily="49" charset="-122"/>
                          <a:ea typeface="华文楷体" panose="02010600040101010101" charset="-122"/>
                        </a:rPr>
                        <a:t>起始选择最为有效的联合方案</a:t>
                      </a:r>
                      <a:endParaRPr kumimoji="0" lang="zh-CN" altLang="de-DE" sz="1400" b="1" i="0" u="none" strike="noStrike" cap="none" normalizeH="0" baseline="0" dirty="0">
                        <a:ln>
                          <a:noFill/>
                        </a:ln>
                        <a:solidFill>
                          <a:schemeClr val="tx1"/>
                        </a:solidFill>
                        <a:effectLst/>
                        <a:latin typeface="黑体" panose="02010609060101010101" pitchFamily="49" charset="-122"/>
                        <a:ea typeface="华文楷体" panose="02010600040101010101" charset="-122"/>
                        <a:cs typeface="Times New Roman" panose="02020603050405020304" pitchFamily="18" charset="0"/>
                      </a:endParaRPr>
                    </a:p>
                  </a:txBody>
                  <a:tcPr marL="90000" marR="90000" marT="36001" marB="36001" horzOverflow="overflow"/>
                </a:tc>
                <a:extLst>
                  <a:ext uri="{0D108BD9-81ED-4DB2-BD59-A6C34878D82A}">
                    <a16:rowId xmlns:a16="http://schemas.microsoft.com/office/drawing/2014/main" val="10003"/>
                  </a:ext>
                </a:extLst>
              </a:tr>
              <a:tr h="271260">
                <a:tc rowSpan="2">
                  <a:txBody>
                    <a:bodyPr/>
                    <a:lstStyle/>
                    <a:p>
                      <a:pPr marL="0" marR="0" lvl="0" indent="0" algn="just" defTabSz="457200" rtl="0" eaLnBrk="1" fontAlgn="base" latinLnBrk="0" hangingPunct="1">
                        <a:lnSpc>
                          <a:spcPct val="105000"/>
                        </a:lnSpc>
                        <a:spcBef>
                          <a:spcPct val="0"/>
                        </a:spcBef>
                        <a:spcAft>
                          <a:spcPct val="0"/>
                        </a:spcAft>
                        <a:buClrTx/>
                        <a:buSzTx/>
                        <a:buFontTx/>
                        <a:buNone/>
                      </a:pPr>
                      <a:r>
                        <a:rPr kumimoji="0" lang="en-GB" altLang="zh-CN" sz="1400" b="1" i="0" u="none" strike="noStrike" cap="none" normalizeH="0" baseline="0" dirty="0">
                          <a:ln>
                            <a:noFill/>
                          </a:ln>
                          <a:solidFill>
                            <a:schemeClr val="tx1"/>
                          </a:solidFill>
                          <a:effectLst/>
                          <a:latin typeface="Arial" panose="020B0604020202020204" pitchFamily="34" charset="0"/>
                          <a:ea typeface="华文楷体" panose="02010600040101010101" charset="-122"/>
                          <a:cs typeface="Times New Roman" panose="02020603050405020304" pitchFamily="18" charset="0"/>
                        </a:rPr>
                        <a:t>3</a:t>
                      </a:r>
                      <a:endParaRPr kumimoji="0" lang="de-DE" altLang="zh-CN" sz="1400" b="1" i="0" u="none" strike="noStrike" cap="none" normalizeH="0" baseline="0" dirty="0">
                        <a:ln>
                          <a:noFill/>
                        </a:ln>
                        <a:solidFill>
                          <a:schemeClr val="tx1"/>
                        </a:solidFill>
                        <a:effectLst/>
                        <a:latin typeface="Arial" panose="020B0604020202020204" pitchFamily="34" charset="0"/>
                        <a:ea typeface="华文楷体" panose="02010600040101010101" charset="-122"/>
                        <a:cs typeface="Times New Roman" panose="02020603050405020304" pitchFamily="18" charset="0"/>
                      </a:endParaRPr>
                    </a:p>
                  </a:txBody>
                  <a:tcPr marL="90000" marR="90000" marT="36001" marB="36001" horzOverflow="overflow"/>
                </a:tc>
                <a:tc gridSpan="3">
                  <a:txBody>
                    <a:bodyPr/>
                    <a:lstStyle/>
                    <a:p>
                      <a:pPr marL="0" marR="0" lvl="0" indent="0" algn="l" defTabSz="457200" rtl="0" eaLnBrk="1" fontAlgn="base" latinLnBrk="0" hangingPunct="1">
                        <a:lnSpc>
                          <a:spcPct val="105000"/>
                        </a:lnSpc>
                        <a:spcBef>
                          <a:spcPct val="0"/>
                        </a:spcBef>
                        <a:spcAft>
                          <a:spcPct val="0"/>
                        </a:spcAft>
                        <a:buClrTx/>
                        <a:buSzTx/>
                        <a:buFontTx/>
                        <a:buNone/>
                      </a:pPr>
                      <a:r>
                        <a:rPr kumimoji="0" lang="zh-CN" altLang="en-GB" sz="1400" b="1" u="none" strike="noStrike" cap="none" normalizeH="0" baseline="0">
                          <a:ln>
                            <a:noFill/>
                          </a:ln>
                          <a:effectLst/>
                          <a:latin typeface="黑体" panose="02010609060101010101" pitchFamily="49" charset="-122"/>
                          <a:ea typeface="华文楷体" panose="02010600040101010101" charset="-122"/>
                        </a:rPr>
                        <a:t>多处转移</a:t>
                      </a:r>
                      <a:r>
                        <a:rPr kumimoji="0" lang="en-GB" altLang="zh-CN" sz="1400" b="1" u="none" strike="noStrike" cap="none" normalizeH="0" baseline="0">
                          <a:ln>
                            <a:noFill/>
                          </a:ln>
                          <a:effectLst/>
                          <a:latin typeface="黑体" panose="02010609060101010101" pitchFamily="49" charset="-122"/>
                          <a:ea typeface="华文楷体" panose="02010600040101010101" charset="-122"/>
                        </a:rPr>
                        <a:t>/</a:t>
                      </a:r>
                      <a:r>
                        <a:rPr kumimoji="0" lang="zh-CN" altLang="en-GB" sz="1400" b="1" u="none" strike="noStrike" cap="none" normalizeH="0" baseline="0">
                          <a:ln>
                            <a:noFill/>
                          </a:ln>
                          <a:effectLst/>
                          <a:latin typeface="黑体" panose="02010609060101010101" pitchFamily="49" charset="-122"/>
                          <a:ea typeface="华文楷体" panose="02010600040101010101" charset="-122"/>
                        </a:rPr>
                        <a:t>部位</a:t>
                      </a:r>
                      <a:endParaRPr kumimoji="0" lang="zh-CN" altLang="de-DE" sz="1400" b="1" i="0" u="none" strike="noStrike" cap="none" normalizeH="0" baseline="0">
                        <a:ln>
                          <a:noFill/>
                        </a:ln>
                        <a:solidFill>
                          <a:schemeClr val="tx1"/>
                        </a:solidFill>
                        <a:effectLst/>
                        <a:latin typeface="黑体" panose="02010609060101010101" pitchFamily="49" charset="-122"/>
                        <a:ea typeface="华文楷体" panose="02010600040101010101" charset="-122"/>
                        <a:cs typeface="Times New Roman" panose="02020603050405020304" pitchFamily="18" charset="0"/>
                      </a:endParaRPr>
                    </a:p>
                  </a:txBody>
                  <a:tcPr marL="90000" marR="90000" marT="36001" marB="36001" horzOverflow="overflow"/>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4"/>
                  </a:ext>
                </a:extLst>
              </a:tr>
              <a:tr h="909987">
                <a:tc vMerge="1">
                  <a:txBody>
                    <a:bodyPr/>
                    <a:lstStyle/>
                    <a:p>
                      <a:endParaRPr lang="zh-CN"/>
                    </a:p>
                  </a:txBody>
                  <a:tcPr/>
                </a:tc>
                <a:tc>
                  <a:txBody>
                    <a:bodyPr/>
                    <a:lstStyle/>
                    <a:p>
                      <a:pPr marL="174625" marR="0" lvl="0" indent="-174625" algn="l" defTabSz="457200" rtl="0" eaLnBrk="1" fontAlgn="base" latinLnBrk="0" hangingPunct="1">
                        <a:lnSpc>
                          <a:spcPct val="105000"/>
                        </a:lnSpc>
                        <a:spcBef>
                          <a:spcPct val="0"/>
                        </a:spcBef>
                        <a:spcAft>
                          <a:spcPct val="0"/>
                        </a:spcAft>
                        <a:buClrTx/>
                        <a:buSzTx/>
                        <a:buFontTx/>
                        <a:buNone/>
                      </a:pPr>
                      <a:r>
                        <a:rPr kumimoji="0" lang="zh-CN" altLang="en-GB" sz="1400" b="1" u="none" strike="noStrike" cap="none" normalizeH="0" baseline="0" dirty="0">
                          <a:ln>
                            <a:noFill/>
                          </a:ln>
                          <a:effectLst/>
                          <a:latin typeface="黑体" panose="02010609060101010101" pitchFamily="49" charset="-122"/>
                          <a:ea typeface="华文楷体" panose="02010600040101010101" charset="-122"/>
                        </a:rPr>
                        <a:t>且有：</a:t>
                      </a:r>
                      <a:endParaRPr kumimoji="0" lang="zh-CN" altLang="de-DE" sz="1400" b="1" u="none" strike="noStrike" cap="none" normalizeH="0" baseline="0" dirty="0">
                        <a:ln>
                          <a:noFill/>
                        </a:ln>
                        <a:effectLst/>
                        <a:latin typeface="黑体" panose="02010609060101010101" pitchFamily="49" charset="-122"/>
                        <a:ea typeface="华文楷体" panose="02010600040101010101" charset="-122"/>
                      </a:endParaRPr>
                    </a:p>
                    <a:p>
                      <a:pPr marL="174625" marR="0" lvl="0" indent="-174625" algn="l" defTabSz="457200" rtl="0" eaLnBrk="1" fontAlgn="base" latinLnBrk="0" hangingPunct="1">
                        <a:lnSpc>
                          <a:spcPct val="105000"/>
                        </a:lnSpc>
                        <a:spcBef>
                          <a:spcPct val="0"/>
                        </a:spcBef>
                        <a:spcAft>
                          <a:spcPct val="0"/>
                        </a:spcAft>
                        <a:buClrTx/>
                        <a:buSzTx/>
                        <a:buFont typeface="Symbol" panose="05050102010706020507" pitchFamily="18" charset="2"/>
                        <a:buChar char=""/>
                      </a:pPr>
                      <a:r>
                        <a:rPr kumimoji="0" lang="zh-CN" altLang="en-US" sz="1400" b="1" u="none" strike="noStrike" cap="none" normalizeH="0" baseline="0" dirty="0">
                          <a:ln>
                            <a:noFill/>
                          </a:ln>
                          <a:effectLst/>
                          <a:latin typeface="黑体" panose="02010609060101010101" pitchFamily="49" charset="-122"/>
                          <a:ea typeface="华文楷体" panose="02010600040101010101" charset="-122"/>
                        </a:rPr>
                        <a:t>快速进展和</a:t>
                      </a:r>
                      <a:r>
                        <a:rPr kumimoji="0" lang="en-US" altLang="zh-CN" sz="1400" b="1" u="none" strike="noStrike" cap="none" normalizeH="0" baseline="0" dirty="0">
                          <a:ln>
                            <a:noFill/>
                          </a:ln>
                          <a:effectLst/>
                          <a:latin typeface="黑体" panose="02010609060101010101" pitchFamily="49" charset="-122"/>
                          <a:ea typeface="华文楷体" panose="02010600040101010101" charset="-122"/>
                        </a:rPr>
                        <a:t>/</a:t>
                      </a:r>
                      <a:r>
                        <a:rPr kumimoji="0" lang="zh-CN" altLang="en-US" sz="1400" b="1" u="none" strike="noStrike" cap="none" normalizeH="0" baseline="0" dirty="0">
                          <a:ln>
                            <a:noFill/>
                          </a:ln>
                          <a:effectLst/>
                          <a:latin typeface="黑体" panose="02010609060101010101" pitchFamily="49" charset="-122"/>
                          <a:ea typeface="华文楷体" panose="02010600040101010101" charset="-122"/>
                        </a:rPr>
                        <a:t>或</a:t>
                      </a:r>
                    </a:p>
                    <a:p>
                      <a:pPr marL="174625" marR="0" lvl="0" indent="-174625" algn="l" defTabSz="457200" rtl="0" eaLnBrk="1" fontAlgn="base" latinLnBrk="0" hangingPunct="1">
                        <a:lnSpc>
                          <a:spcPct val="105000"/>
                        </a:lnSpc>
                        <a:spcBef>
                          <a:spcPct val="0"/>
                        </a:spcBef>
                        <a:spcAft>
                          <a:spcPct val="0"/>
                        </a:spcAft>
                        <a:buClrTx/>
                        <a:buSzTx/>
                        <a:buFont typeface="Symbol" panose="05050102010706020507" pitchFamily="18" charset="2"/>
                        <a:buChar char=""/>
                      </a:pPr>
                      <a:r>
                        <a:rPr kumimoji="0" lang="zh-CN" altLang="en-US" sz="1400" b="1" u="none" strike="noStrike" cap="none" normalizeH="0" baseline="0" dirty="0">
                          <a:ln>
                            <a:noFill/>
                          </a:ln>
                          <a:effectLst/>
                          <a:latin typeface="黑体" panose="02010609060101010101" pitchFamily="49" charset="-122"/>
                          <a:ea typeface="华文楷体" panose="02010600040101010101" charset="-122"/>
                        </a:rPr>
                        <a:t>肿瘤相关症状</a:t>
                      </a:r>
                      <a:r>
                        <a:rPr kumimoji="0" lang="en-US" altLang="zh-CN" sz="1400" b="1" u="none" strike="noStrike" cap="none" normalizeH="0" baseline="0" dirty="0">
                          <a:ln>
                            <a:noFill/>
                          </a:ln>
                          <a:effectLst/>
                          <a:latin typeface="黑体" panose="02010609060101010101" pitchFamily="49" charset="-122"/>
                          <a:ea typeface="华文楷体" panose="02010600040101010101" charset="-122"/>
                        </a:rPr>
                        <a:t>/</a:t>
                      </a:r>
                      <a:r>
                        <a:rPr kumimoji="0" lang="zh-CN" altLang="en-US" sz="1400" b="1" u="none" strike="noStrike" cap="none" normalizeH="0" baseline="0" dirty="0">
                          <a:ln>
                            <a:noFill/>
                          </a:ln>
                          <a:effectLst/>
                          <a:latin typeface="黑体" panose="02010609060101010101" pitchFamily="49" charset="-122"/>
                          <a:ea typeface="华文楷体" panose="02010600040101010101" charset="-122"/>
                        </a:rPr>
                        <a:t>快速恶化风险和</a:t>
                      </a:r>
                    </a:p>
                    <a:p>
                      <a:pPr marL="174625" marR="0" lvl="0" indent="-174625" algn="l" defTabSz="457200" rtl="0" eaLnBrk="1" fontAlgn="base" latinLnBrk="0" hangingPunct="1">
                        <a:lnSpc>
                          <a:spcPct val="105000"/>
                        </a:lnSpc>
                        <a:spcBef>
                          <a:spcPct val="0"/>
                        </a:spcBef>
                        <a:spcAft>
                          <a:spcPct val="0"/>
                        </a:spcAft>
                        <a:buClrTx/>
                        <a:buSzTx/>
                        <a:buFont typeface="Symbol" panose="05050102010706020507" pitchFamily="18" charset="2"/>
                        <a:buChar char=""/>
                      </a:pPr>
                      <a:r>
                        <a:rPr kumimoji="0" lang="zh-CN" altLang="en-US" sz="1400" b="1" u="none" strike="noStrike" cap="none" normalizeH="0" baseline="0" dirty="0">
                          <a:ln>
                            <a:noFill/>
                          </a:ln>
                          <a:effectLst/>
                          <a:latin typeface="黑体" panose="02010609060101010101" pitchFamily="49" charset="-122"/>
                          <a:ea typeface="华文楷体" panose="02010600040101010101" charset="-122"/>
                        </a:rPr>
                        <a:t>合并疾病，可接受强化治疗</a:t>
                      </a:r>
                      <a:endParaRPr kumimoji="0" lang="de-DE" altLang="zh-CN" sz="1400" b="1" i="0" u="none" strike="noStrike" cap="none" normalizeH="0" baseline="0" dirty="0">
                        <a:ln>
                          <a:noFill/>
                        </a:ln>
                        <a:solidFill>
                          <a:schemeClr val="tx1"/>
                        </a:solidFill>
                        <a:effectLst/>
                        <a:latin typeface="黑体" panose="02010609060101010101" pitchFamily="49" charset="-122"/>
                        <a:ea typeface="华文楷体" panose="02010600040101010101" charset="-122"/>
                        <a:cs typeface="Times New Roman" panose="02020603050405020304" pitchFamily="18" charset="0"/>
                      </a:endParaRPr>
                    </a:p>
                  </a:txBody>
                  <a:tcPr marL="90000" marR="90000" marT="36001" marB="36001" horzOverflow="overflow"/>
                </a:tc>
                <a:tc>
                  <a:txBody>
                    <a:bodyPr/>
                    <a:lstStyle/>
                    <a:p>
                      <a:pPr marL="174625" marR="0" lvl="0" indent="-174625" algn="l" defTabSz="457200" rtl="0" eaLnBrk="1" fontAlgn="base" latinLnBrk="0" hangingPunct="1">
                        <a:lnSpc>
                          <a:spcPct val="105000"/>
                        </a:lnSpc>
                        <a:spcBef>
                          <a:spcPct val="0"/>
                        </a:spcBef>
                        <a:spcAft>
                          <a:spcPct val="0"/>
                        </a:spcAft>
                        <a:buClrTx/>
                        <a:buSzTx/>
                        <a:buFont typeface="Symbol" panose="05050102010706020507" pitchFamily="18" charset="2"/>
                        <a:buChar char=""/>
                      </a:pPr>
                      <a:r>
                        <a:rPr kumimoji="0" lang="zh-CN" altLang="en-US" sz="1400" b="1" u="none" strike="noStrike" cap="none" normalizeH="0" baseline="0" dirty="0">
                          <a:ln>
                            <a:noFill/>
                          </a:ln>
                          <a:effectLst/>
                          <a:latin typeface="黑体" panose="02010609060101010101" pitchFamily="49" charset="-122"/>
                          <a:ea typeface="华文楷体" panose="02010600040101010101" charset="-122"/>
                        </a:rPr>
                        <a:t>尽快获得临床相关的肿瘤缩小</a:t>
                      </a:r>
                    </a:p>
                    <a:p>
                      <a:pPr marL="174625" marR="0" lvl="0" indent="-174625" algn="l" defTabSz="457200" rtl="0" eaLnBrk="1" fontAlgn="base" latinLnBrk="0" hangingPunct="1">
                        <a:lnSpc>
                          <a:spcPct val="105000"/>
                        </a:lnSpc>
                        <a:spcBef>
                          <a:spcPct val="0"/>
                        </a:spcBef>
                        <a:spcAft>
                          <a:spcPct val="0"/>
                        </a:spcAft>
                        <a:buClrTx/>
                        <a:buSzTx/>
                        <a:buFont typeface="Symbol" panose="05050102010706020507" pitchFamily="18" charset="2"/>
                        <a:buChar char=""/>
                      </a:pPr>
                      <a:r>
                        <a:rPr kumimoji="0" lang="zh-CN" altLang="en-US" sz="1400" b="1" u="none" strike="noStrike" cap="none" normalizeH="0" baseline="0" dirty="0">
                          <a:ln>
                            <a:noFill/>
                          </a:ln>
                          <a:effectLst/>
                          <a:latin typeface="黑体" panose="02010609060101010101" pitchFamily="49" charset="-122"/>
                          <a:ea typeface="华文楷体" panose="02010600040101010101" charset="-122"/>
                        </a:rPr>
                        <a:t>至少获得进展性疾病的控制</a:t>
                      </a:r>
                      <a:endParaRPr kumimoji="0" lang="de-DE" altLang="zh-CN" sz="1400" b="1" i="0" u="none" strike="noStrike" cap="none" normalizeH="0" baseline="0" dirty="0">
                        <a:ln>
                          <a:noFill/>
                        </a:ln>
                        <a:solidFill>
                          <a:schemeClr val="tx1"/>
                        </a:solidFill>
                        <a:effectLst/>
                        <a:latin typeface="黑体" panose="02010609060101010101" pitchFamily="49" charset="-122"/>
                        <a:ea typeface="华文楷体" panose="02010600040101010101" charset="-122"/>
                        <a:cs typeface="Times New Roman" panose="02020603050405020304" pitchFamily="18" charset="0"/>
                      </a:endParaRPr>
                    </a:p>
                  </a:txBody>
                  <a:tcPr marL="90000" marR="90000" marT="36001" marB="36001" horzOverflow="overflow"/>
                </a:tc>
                <a:tc>
                  <a:txBody>
                    <a:bodyPr/>
                    <a:lstStyle/>
                    <a:p>
                      <a:pPr marL="0" marR="0" lvl="0" indent="0" algn="l" defTabSz="457200" rtl="0" eaLnBrk="1" fontAlgn="base" latinLnBrk="0" hangingPunct="1">
                        <a:lnSpc>
                          <a:spcPct val="105000"/>
                        </a:lnSpc>
                        <a:spcBef>
                          <a:spcPct val="0"/>
                        </a:spcBef>
                        <a:spcAft>
                          <a:spcPct val="0"/>
                        </a:spcAft>
                        <a:buClrTx/>
                        <a:buSzTx/>
                        <a:buFontTx/>
                        <a:buNone/>
                      </a:pPr>
                      <a:r>
                        <a:rPr kumimoji="0" lang="zh-CN" altLang="en-GB" sz="1400" b="1" u="none" strike="noStrike" cap="none" normalizeH="0" baseline="0">
                          <a:ln>
                            <a:noFill/>
                          </a:ln>
                          <a:effectLst/>
                          <a:latin typeface="黑体" panose="02010609060101010101" pitchFamily="49" charset="-122"/>
                          <a:ea typeface="华文楷体" panose="02010600040101010101" charset="-122"/>
                        </a:rPr>
                        <a:t>起始有效联合方案：至少两药</a:t>
                      </a:r>
                      <a:endParaRPr kumimoji="0" lang="zh-CN" altLang="de-DE" sz="1400" b="1" i="0" u="none" strike="noStrike" cap="none" normalizeH="0" baseline="0">
                        <a:ln>
                          <a:noFill/>
                        </a:ln>
                        <a:solidFill>
                          <a:schemeClr val="tx1"/>
                        </a:solidFill>
                        <a:effectLst/>
                        <a:latin typeface="黑体" panose="02010609060101010101" pitchFamily="49" charset="-122"/>
                        <a:ea typeface="华文楷体" panose="02010600040101010101" charset="-122"/>
                        <a:cs typeface="Times New Roman" panose="02020603050405020304" pitchFamily="18" charset="0"/>
                      </a:endParaRPr>
                    </a:p>
                  </a:txBody>
                  <a:tcPr marL="90000" marR="90000" marT="36001" marB="36001" horzOverflow="overflow"/>
                </a:tc>
                <a:extLst>
                  <a:ext uri="{0D108BD9-81ED-4DB2-BD59-A6C34878D82A}">
                    <a16:rowId xmlns:a16="http://schemas.microsoft.com/office/drawing/2014/main" val="10005"/>
                  </a:ext>
                </a:extLst>
              </a:tr>
              <a:tr h="271260">
                <a:tc rowSpan="2">
                  <a:txBody>
                    <a:bodyPr/>
                    <a:lstStyle/>
                    <a:p>
                      <a:pPr marL="0" marR="0" lvl="0" indent="0" algn="just" defTabSz="457200" rtl="0" eaLnBrk="1" fontAlgn="base" latinLnBrk="0" hangingPunct="1">
                        <a:lnSpc>
                          <a:spcPct val="105000"/>
                        </a:lnSpc>
                        <a:spcBef>
                          <a:spcPct val="0"/>
                        </a:spcBef>
                        <a:spcAft>
                          <a:spcPct val="0"/>
                        </a:spcAft>
                        <a:buClrTx/>
                        <a:buSzTx/>
                        <a:buFontTx/>
                        <a:buNone/>
                      </a:pPr>
                      <a:r>
                        <a:rPr kumimoji="0" lang="en-GB" altLang="zh-CN" sz="1400" b="1" i="0" u="none" strike="noStrike" cap="none" normalizeH="0" baseline="0" dirty="0">
                          <a:ln>
                            <a:noFill/>
                          </a:ln>
                          <a:solidFill>
                            <a:schemeClr val="tx1"/>
                          </a:solidFill>
                          <a:effectLst/>
                          <a:latin typeface="Arial" panose="020B0604020202020204" pitchFamily="34" charset="0"/>
                          <a:ea typeface="华文楷体" panose="02010600040101010101" charset="-122"/>
                          <a:cs typeface="Times New Roman" panose="02020603050405020304" pitchFamily="18" charset="0"/>
                        </a:rPr>
                        <a:t>4</a:t>
                      </a:r>
                      <a:endParaRPr kumimoji="0" lang="de-DE" altLang="zh-CN" sz="1400" b="1" i="0" u="none" strike="noStrike" cap="none" normalizeH="0" baseline="0" dirty="0">
                        <a:ln>
                          <a:noFill/>
                        </a:ln>
                        <a:solidFill>
                          <a:schemeClr val="tx1"/>
                        </a:solidFill>
                        <a:effectLst/>
                        <a:latin typeface="Arial" panose="020B0604020202020204" pitchFamily="34" charset="0"/>
                        <a:ea typeface="华文楷体" panose="02010600040101010101" charset="-122"/>
                        <a:cs typeface="Times New Roman" panose="02020603050405020304" pitchFamily="18" charset="0"/>
                      </a:endParaRPr>
                    </a:p>
                  </a:txBody>
                  <a:tcPr marL="90000" marR="90000" marT="36001" marB="36001" horzOverflow="overflow"/>
                </a:tc>
                <a:tc gridSpan="3">
                  <a:txBody>
                    <a:bodyPr/>
                    <a:lstStyle/>
                    <a:p>
                      <a:pPr marL="0" marR="0" lvl="0" indent="0" algn="l" defTabSz="457200" rtl="0" eaLnBrk="1" fontAlgn="base" latinLnBrk="0" hangingPunct="1">
                        <a:lnSpc>
                          <a:spcPct val="105000"/>
                        </a:lnSpc>
                        <a:spcBef>
                          <a:spcPct val="0"/>
                        </a:spcBef>
                        <a:spcAft>
                          <a:spcPct val="0"/>
                        </a:spcAft>
                        <a:buClrTx/>
                        <a:buSzTx/>
                        <a:buFontTx/>
                        <a:buNone/>
                      </a:pPr>
                      <a:r>
                        <a:rPr kumimoji="0" lang="zh-CN" altLang="en-GB" sz="1400" b="1" u="none" strike="noStrike" cap="none" normalizeH="0" baseline="0" dirty="0">
                          <a:ln>
                            <a:noFill/>
                          </a:ln>
                          <a:effectLst/>
                          <a:latin typeface="黑体" panose="02010609060101010101" pitchFamily="49" charset="-122"/>
                          <a:ea typeface="华文楷体" panose="02010600040101010101" charset="-122"/>
                        </a:rPr>
                        <a:t>多处转移</a:t>
                      </a:r>
                      <a:r>
                        <a:rPr kumimoji="0" lang="en-GB" altLang="zh-CN" sz="1400" b="1" u="none" strike="noStrike" cap="none" normalizeH="0" baseline="0" dirty="0">
                          <a:ln>
                            <a:noFill/>
                          </a:ln>
                          <a:effectLst/>
                          <a:latin typeface="黑体" panose="02010609060101010101" pitchFamily="49" charset="-122"/>
                          <a:ea typeface="华文楷体" panose="02010600040101010101" charset="-122"/>
                        </a:rPr>
                        <a:t>/</a:t>
                      </a:r>
                      <a:r>
                        <a:rPr kumimoji="0" lang="zh-CN" altLang="en-GB" sz="1400" b="1" u="none" strike="noStrike" cap="none" normalizeH="0" baseline="0" dirty="0">
                          <a:ln>
                            <a:noFill/>
                          </a:ln>
                          <a:effectLst/>
                          <a:latin typeface="黑体" panose="02010609060101010101" pitchFamily="49" charset="-122"/>
                          <a:ea typeface="华文楷体" panose="02010600040101010101" charset="-122"/>
                        </a:rPr>
                        <a:t>部位</a:t>
                      </a:r>
                      <a:endParaRPr kumimoji="0" lang="zh-CN" altLang="de-DE" sz="1400" b="1" i="0" u="none" strike="noStrike" cap="none" normalizeH="0" baseline="0" dirty="0">
                        <a:ln>
                          <a:noFill/>
                        </a:ln>
                        <a:solidFill>
                          <a:schemeClr val="tx1"/>
                        </a:solidFill>
                        <a:effectLst/>
                        <a:latin typeface="黑体" panose="02010609060101010101" pitchFamily="49" charset="-122"/>
                        <a:ea typeface="华文楷体" panose="02010600040101010101" charset="-122"/>
                        <a:cs typeface="Times New Roman" panose="02020603050405020304" pitchFamily="18" charset="0"/>
                      </a:endParaRPr>
                    </a:p>
                  </a:txBody>
                  <a:tcPr marL="90000" marR="90000" marT="36001" marB="36001" horzOverflow="overflow"/>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6"/>
                  </a:ext>
                </a:extLst>
              </a:tr>
              <a:tr h="1761623">
                <a:tc vMerge="1">
                  <a:txBody>
                    <a:bodyPr/>
                    <a:lstStyle/>
                    <a:p>
                      <a:endParaRPr lang="zh-CN"/>
                    </a:p>
                  </a:txBody>
                  <a:tcPr/>
                </a:tc>
                <a:tc>
                  <a:txBody>
                    <a:bodyPr/>
                    <a:lstStyle/>
                    <a:p>
                      <a:pPr marL="174625" marR="0" lvl="0" indent="-174625" algn="l" defTabSz="457200" rtl="0" eaLnBrk="1" fontAlgn="base" latinLnBrk="0" hangingPunct="1">
                        <a:lnSpc>
                          <a:spcPct val="105000"/>
                        </a:lnSpc>
                        <a:spcBef>
                          <a:spcPct val="0"/>
                        </a:spcBef>
                        <a:spcAft>
                          <a:spcPct val="0"/>
                        </a:spcAft>
                        <a:buClrTx/>
                        <a:buSzTx/>
                        <a:buFont typeface="Symbol" panose="05050102010706020507" pitchFamily="18" charset="2"/>
                        <a:buNone/>
                        <a:tabLst>
                          <a:tab pos="228600" algn="l"/>
                        </a:tabLst>
                      </a:pPr>
                      <a:r>
                        <a:rPr kumimoji="0" lang="zh-CN" altLang="en-US" sz="1400" b="1" u="none" strike="noStrike" cap="none" normalizeH="0" baseline="0" dirty="0">
                          <a:ln>
                            <a:noFill/>
                          </a:ln>
                          <a:effectLst/>
                          <a:latin typeface="黑体" panose="02010609060101010101" pitchFamily="49" charset="-122"/>
                          <a:ea typeface="华文楷体" panose="02010600040101010101" charset="-122"/>
                        </a:rPr>
                        <a:t>且有：</a:t>
                      </a:r>
                      <a:endParaRPr kumimoji="0" lang="zh-CN" altLang="en-GB" sz="1400" b="1" u="none" strike="noStrike" cap="none" normalizeH="0" baseline="0" dirty="0">
                        <a:ln>
                          <a:noFill/>
                        </a:ln>
                        <a:effectLst/>
                        <a:latin typeface="黑体" panose="02010609060101010101" pitchFamily="49" charset="-122"/>
                        <a:ea typeface="华文楷体" panose="02010600040101010101" charset="-122"/>
                      </a:endParaRPr>
                    </a:p>
                    <a:p>
                      <a:pPr marL="174625" marR="0" lvl="0" indent="-174625" algn="l" defTabSz="457200" rtl="0" eaLnBrk="1" fontAlgn="base" latinLnBrk="0" hangingPunct="1">
                        <a:lnSpc>
                          <a:spcPct val="105000"/>
                        </a:lnSpc>
                        <a:spcBef>
                          <a:spcPct val="0"/>
                        </a:spcBef>
                        <a:spcAft>
                          <a:spcPct val="0"/>
                        </a:spcAft>
                        <a:buClrTx/>
                        <a:buSzTx/>
                        <a:buFont typeface="Symbol" panose="05050102010706020507" pitchFamily="18" charset="2"/>
                        <a:buChar char=""/>
                        <a:tabLst>
                          <a:tab pos="228600" algn="l"/>
                        </a:tabLst>
                      </a:pPr>
                      <a:r>
                        <a:rPr kumimoji="0" lang="zh-CN" altLang="en-US" sz="1400" b="1" u="none" strike="noStrike" cap="none" normalizeH="0" baseline="0" dirty="0">
                          <a:ln>
                            <a:noFill/>
                          </a:ln>
                          <a:effectLst/>
                          <a:latin typeface="黑体" panose="02010609060101010101" pitchFamily="49" charset="-122"/>
                          <a:ea typeface="华文楷体" panose="02010600040101010101" charset="-122"/>
                        </a:rPr>
                        <a:t>不可切除</a:t>
                      </a:r>
                    </a:p>
                    <a:p>
                      <a:pPr marL="174625" marR="0" lvl="0" indent="-174625" algn="l" defTabSz="457200" rtl="0" eaLnBrk="1" fontAlgn="base" latinLnBrk="0" hangingPunct="1">
                        <a:lnSpc>
                          <a:spcPct val="105000"/>
                        </a:lnSpc>
                        <a:spcBef>
                          <a:spcPct val="0"/>
                        </a:spcBef>
                        <a:spcAft>
                          <a:spcPct val="0"/>
                        </a:spcAft>
                        <a:buClrTx/>
                        <a:buSzTx/>
                        <a:buFont typeface="Symbol" panose="05050102010706020507" pitchFamily="18" charset="2"/>
                        <a:buChar char=""/>
                        <a:tabLst>
                          <a:tab pos="228600" algn="l"/>
                        </a:tabLst>
                      </a:pPr>
                      <a:r>
                        <a:rPr kumimoji="0" lang="zh-CN" altLang="en-US" sz="1400" b="1" u="none" strike="noStrike" cap="none" normalizeH="0" baseline="0" dirty="0">
                          <a:ln>
                            <a:noFill/>
                          </a:ln>
                          <a:effectLst/>
                          <a:latin typeface="黑体" panose="02010609060101010101" pitchFamily="49" charset="-122"/>
                          <a:ea typeface="华文楷体" panose="02010600040101010101" charset="-122"/>
                        </a:rPr>
                        <a:t>和</a:t>
                      </a:r>
                      <a:r>
                        <a:rPr kumimoji="0" lang="en-US" altLang="zh-CN" sz="1400" b="1" u="none" strike="noStrike" cap="none" normalizeH="0" baseline="0" dirty="0">
                          <a:ln>
                            <a:noFill/>
                          </a:ln>
                          <a:effectLst/>
                          <a:latin typeface="黑体" panose="02010609060101010101" pitchFamily="49" charset="-122"/>
                          <a:ea typeface="华文楷体" panose="02010600040101010101" charset="-122"/>
                        </a:rPr>
                        <a:t>/</a:t>
                      </a:r>
                      <a:r>
                        <a:rPr kumimoji="0" lang="zh-CN" altLang="en-US" sz="1400" b="1" u="none" strike="noStrike" cap="none" normalizeH="0" baseline="0" dirty="0">
                          <a:ln>
                            <a:noFill/>
                          </a:ln>
                          <a:effectLst/>
                          <a:latin typeface="黑体" panose="02010609060101010101" pitchFamily="49" charset="-122"/>
                          <a:ea typeface="华文楷体" panose="02010600040101010101" charset="-122"/>
                        </a:rPr>
                        <a:t>或无主要症状或快速进展风险</a:t>
                      </a:r>
                    </a:p>
                    <a:p>
                      <a:pPr marL="174625" marR="0" lvl="0" indent="-174625" algn="l" defTabSz="457200" rtl="0" eaLnBrk="1" fontAlgn="base" latinLnBrk="0" hangingPunct="1">
                        <a:lnSpc>
                          <a:spcPct val="105000"/>
                        </a:lnSpc>
                        <a:spcBef>
                          <a:spcPct val="0"/>
                        </a:spcBef>
                        <a:spcAft>
                          <a:spcPct val="0"/>
                        </a:spcAft>
                        <a:buClrTx/>
                        <a:buSzTx/>
                        <a:buFont typeface="Symbol" panose="05050102010706020507" pitchFamily="18" charset="2"/>
                        <a:buChar char=""/>
                        <a:tabLst>
                          <a:tab pos="228600" algn="l"/>
                        </a:tabLst>
                      </a:pPr>
                      <a:r>
                        <a:rPr kumimoji="0" lang="zh-CN" altLang="en-US" sz="1400" b="1" u="none" strike="noStrike" cap="none" normalizeH="0" baseline="0" dirty="0">
                          <a:ln>
                            <a:noFill/>
                          </a:ln>
                          <a:effectLst/>
                          <a:latin typeface="黑体" panose="02010609060101010101" pitchFamily="49" charset="-122"/>
                          <a:ea typeface="华文楷体" panose="02010600040101010101" charset="-122"/>
                        </a:rPr>
                        <a:t>和</a:t>
                      </a:r>
                      <a:r>
                        <a:rPr kumimoji="0" lang="en-US" altLang="zh-CN" sz="1400" b="1" u="none" strike="noStrike" cap="none" normalizeH="0" baseline="0" dirty="0">
                          <a:ln>
                            <a:noFill/>
                          </a:ln>
                          <a:effectLst/>
                          <a:latin typeface="黑体" panose="02010609060101010101" pitchFamily="49" charset="-122"/>
                          <a:ea typeface="华文楷体" panose="02010600040101010101" charset="-122"/>
                        </a:rPr>
                        <a:t>/</a:t>
                      </a:r>
                      <a:r>
                        <a:rPr kumimoji="0" lang="zh-CN" altLang="en-US" sz="1400" b="1" u="none" strike="noStrike" cap="none" normalizeH="0" baseline="0" dirty="0">
                          <a:ln>
                            <a:noFill/>
                          </a:ln>
                          <a:effectLst/>
                          <a:latin typeface="黑体" panose="02010609060101010101" pitchFamily="49" charset="-122"/>
                          <a:ea typeface="华文楷体" panose="02010600040101010101" charset="-122"/>
                        </a:rPr>
                        <a:t>或严重合并疾病 </a:t>
                      </a:r>
                      <a:r>
                        <a:rPr kumimoji="0" lang="en-US" altLang="zh-CN" sz="1400" b="1" u="none" strike="noStrike" cap="none" normalizeH="0" baseline="0" dirty="0">
                          <a:ln>
                            <a:noFill/>
                          </a:ln>
                          <a:effectLst/>
                          <a:latin typeface="黑体" panose="02010609060101010101" pitchFamily="49" charset="-122"/>
                          <a:ea typeface="华文楷体" panose="02010600040101010101" charset="-122"/>
                        </a:rPr>
                        <a:t>(</a:t>
                      </a:r>
                      <a:r>
                        <a:rPr kumimoji="0" lang="zh-CN" altLang="en-US" sz="1400" b="1" u="none" strike="noStrike" cap="none" normalizeH="0" baseline="0" dirty="0">
                          <a:ln>
                            <a:noFill/>
                          </a:ln>
                          <a:effectLst/>
                          <a:latin typeface="黑体" panose="02010609060101010101" pitchFamily="49" charset="-122"/>
                          <a:ea typeface="华文楷体" panose="02010600040101010101" charset="-122"/>
                        </a:rPr>
                        <a:t>以后也无法接受手术和</a:t>
                      </a:r>
                      <a:r>
                        <a:rPr kumimoji="0" lang="en-US" altLang="zh-CN" sz="1400" b="1" u="none" strike="noStrike" cap="none" normalizeH="0" baseline="0" dirty="0">
                          <a:ln>
                            <a:noFill/>
                          </a:ln>
                          <a:effectLst/>
                          <a:latin typeface="黑体" panose="02010609060101010101" pitchFamily="49" charset="-122"/>
                          <a:ea typeface="华文楷体" panose="02010600040101010101" charset="-122"/>
                        </a:rPr>
                        <a:t>/</a:t>
                      </a:r>
                      <a:r>
                        <a:rPr kumimoji="0" lang="zh-CN" altLang="en-US" sz="1400" b="1" u="none" strike="noStrike" cap="none" normalizeH="0" baseline="0" dirty="0">
                          <a:ln>
                            <a:noFill/>
                          </a:ln>
                          <a:effectLst/>
                          <a:latin typeface="黑体" panose="02010609060101010101" pitchFamily="49" charset="-122"/>
                          <a:ea typeface="华文楷体" panose="02010600040101010101" charset="-122"/>
                        </a:rPr>
                        <a:t>或如第</a:t>
                      </a:r>
                      <a:r>
                        <a:rPr kumimoji="0" lang="en-US" altLang="zh-CN" sz="1400" b="1" u="none" strike="noStrike" cap="none" normalizeH="0" baseline="0" dirty="0">
                          <a:ln>
                            <a:noFill/>
                          </a:ln>
                          <a:effectLst/>
                          <a:latin typeface="黑体" panose="02010609060101010101" pitchFamily="49" charset="-122"/>
                          <a:ea typeface="华文楷体" panose="02010600040101010101" charset="-122"/>
                        </a:rPr>
                        <a:t>1+2</a:t>
                      </a:r>
                      <a:r>
                        <a:rPr kumimoji="0" lang="zh-CN" altLang="en-US" sz="1400" b="1" u="none" strike="noStrike" cap="none" normalizeH="0" baseline="0" dirty="0">
                          <a:ln>
                            <a:noFill/>
                          </a:ln>
                          <a:effectLst/>
                          <a:latin typeface="黑体" panose="02010609060101010101" pitchFamily="49" charset="-122"/>
                          <a:ea typeface="华文楷体" panose="02010600040101010101" charset="-122"/>
                        </a:rPr>
                        <a:t>组患者的强化全身治疗</a:t>
                      </a:r>
                      <a:r>
                        <a:rPr kumimoji="0" lang="de-DE" altLang="zh-CN" sz="1400" b="1" u="none" strike="noStrike" cap="none" normalizeH="0" baseline="0" dirty="0">
                          <a:ln>
                            <a:noFill/>
                          </a:ln>
                          <a:effectLst/>
                          <a:latin typeface="黑体" panose="02010609060101010101" pitchFamily="49" charset="-122"/>
                          <a:ea typeface="华文楷体" panose="02010600040101010101" charset="-122"/>
                        </a:rPr>
                        <a:t>)</a:t>
                      </a:r>
                      <a:endParaRPr kumimoji="0" lang="de-DE" altLang="zh-CN" sz="1400" b="1" i="0" u="none" strike="noStrike" cap="none" normalizeH="0" baseline="0" dirty="0">
                        <a:ln>
                          <a:noFill/>
                        </a:ln>
                        <a:solidFill>
                          <a:schemeClr val="tx1"/>
                        </a:solidFill>
                        <a:effectLst/>
                        <a:latin typeface="黑体" panose="02010609060101010101" pitchFamily="49" charset="-122"/>
                        <a:ea typeface="华文楷体" panose="02010600040101010101" charset="-122"/>
                        <a:cs typeface="Times New Roman" panose="02020603050405020304" pitchFamily="18" charset="0"/>
                      </a:endParaRPr>
                    </a:p>
                  </a:txBody>
                  <a:tcPr marL="90000" marR="90000" marT="36001" marB="36001" horzOverflow="overflow"/>
                </a:tc>
                <a:tc>
                  <a:txBody>
                    <a:bodyPr/>
                    <a:lstStyle/>
                    <a:p>
                      <a:pPr marL="174625" marR="0" lvl="0" indent="-174625" algn="l" defTabSz="457200" rtl="0" eaLnBrk="1" fontAlgn="base" latinLnBrk="0" hangingPunct="1">
                        <a:lnSpc>
                          <a:spcPct val="105000"/>
                        </a:lnSpc>
                        <a:spcBef>
                          <a:spcPct val="0"/>
                        </a:spcBef>
                        <a:spcAft>
                          <a:spcPct val="0"/>
                        </a:spcAft>
                        <a:buClrTx/>
                        <a:buSzTx/>
                        <a:buFont typeface="Symbol" panose="05050102010706020507" pitchFamily="18" charset="2"/>
                        <a:buChar char=""/>
                        <a:tabLst>
                          <a:tab pos="174625" algn="l"/>
                        </a:tabLst>
                      </a:pPr>
                      <a:r>
                        <a:rPr kumimoji="0" lang="zh-CN" altLang="en-US" sz="1400" b="1" u="none" strike="noStrike" cap="none" normalizeH="0" baseline="0">
                          <a:ln>
                            <a:noFill/>
                          </a:ln>
                          <a:effectLst/>
                          <a:latin typeface="黑体" panose="02010609060101010101" pitchFamily="49" charset="-122"/>
                          <a:ea typeface="华文楷体" panose="02010600040101010101" charset="-122"/>
                        </a:rPr>
                        <a:t>抑制进一步进展</a:t>
                      </a:r>
                    </a:p>
                    <a:p>
                      <a:pPr marL="174625" marR="0" lvl="0" indent="-174625" algn="l" defTabSz="457200" rtl="0" eaLnBrk="1" fontAlgn="base" latinLnBrk="0" hangingPunct="1">
                        <a:lnSpc>
                          <a:spcPct val="105000"/>
                        </a:lnSpc>
                        <a:spcBef>
                          <a:spcPct val="0"/>
                        </a:spcBef>
                        <a:spcAft>
                          <a:spcPct val="0"/>
                        </a:spcAft>
                        <a:buClrTx/>
                        <a:buSzTx/>
                        <a:buFont typeface="Symbol" panose="05050102010706020507" pitchFamily="18" charset="2"/>
                        <a:buChar char=""/>
                        <a:tabLst>
                          <a:tab pos="174625" algn="l"/>
                        </a:tabLst>
                      </a:pPr>
                      <a:r>
                        <a:rPr kumimoji="0" lang="zh-CN" altLang="en-US" sz="1400" b="1" u="none" strike="noStrike" cap="none" normalizeH="0" baseline="0">
                          <a:ln>
                            <a:noFill/>
                          </a:ln>
                          <a:effectLst/>
                          <a:latin typeface="黑体" panose="02010609060101010101" pitchFamily="49" charset="-122"/>
                          <a:ea typeface="华文楷体" panose="02010600040101010101" charset="-122"/>
                        </a:rPr>
                        <a:t>肿瘤缩小较不相关</a:t>
                      </a:r>
                    </a:p>
                    <a:p>
                      <a:pPr marL="174625" marR="0" lvl="0" indent="-174625" algn="l" defTabSz="457200" rtl="0" eaLnBrk="1" fontAlgn="base" latinLnBrk="0" hangingPunct="1">
                        <a:lnSpc>
                          <a:spcPct val="105000"/>
                        </a:lnSpc>
                        <a:spcBef>
                          <a:spcPct val="0"/>
                        </a:spcBef>
                        <a:spcAft>
                          <a:spcPct val="0"/>
                        </a:spcAft>
                        <a:buClrTx/>
                        <a:buSzTx/>
                        <a:buFont typeface="Symbol" panose="05050102010706020507" pitchFamily="18" charset="2"/>
                        <a:buChar char=""/>
                        <a:tabLst>
                          <a:tab pos="174625" algn="l"/>
                        </a:tabLst>
                      </a:pPr>
                      <a:r>
                        <a:rPr kumimoji="0" lang="zh-CN" altLang="en-US" sz="1400" b="1" u="none" strike="noStrike" cap="none" normalizeH="0" baseline="0">
                          <a:ln>
                            <a:noFill/>
                          </a:ln>
                          <a:effectLst/>
                          <a:latin typeface="黑体" panose="02010609060101010101" pitchFamily="49" charset="-122"/>
                          <a:ea typeface="华文楷体" panose="02010600040101010101" charset="-122"/>
                        </a:rPr>
                        <a:t>低毒性最为相关</a:t>
                      </a:r>
                      <a:endParaRPr kumimoji="0" lang="de-DE" altLang="zh-CN" sz="1400" b="1" i="0" u="none" strike="noStrike" cap="none" normalizeH="0" baseline="0">
                        <a:ln>
                          <a:noFill/>
                        </a:ln>
                        <a:solidFill>
                          <a:schemeClr val="tx1"/>
                        </a:solidFill>
                        <a:effectLst/>
                        <a:latin typeface="黑体" panose="02010609060101010101" pitchFamily="49" charset="-122"/>
                        <a:ea typeface="华文楷体" panose="02010600040101010101" charset="-122"/>
                        <a:cs typeface="Times New Roman" panose="02020603050405020304" pitchFamily="18" charset="0"/>
                      </a:endParaRPr>
                    </a:p>
                  </a:txBody>
                  <a:tcPr marL="90000" marR="90000" marT="36001" marB="36001" horzOverflow="overflow"/>
                </a:tc>
                <a:tc>
                  <a:txBody>
                    <a:bodyPr/>
                    <a:lstStyle/>
                    <a:p>
                      <a:pPr marL="174625" marR="0" lvl="0" indent="-174625" algn="l" defTabSz="457200" rtl="0" eaLnBrk="1" fontAlgn="base" latinLnBrk="0" hangingPunct="1">
                        <a:lnSpc>
                          <a:spcPct val="105000"/>
                        </a:lnSpc>
                        <a:spcBef>
                          <a:spcPct val="0"/>
                        </a:spcBef>
                        <a:spcAft>
                          <a:spcPct val="0"/>
                        </a:spcAft>
                        <a:buClrTx/>
                        <a:buSzTx/>
                        <a:buFontTx/>
                        <a:buNone/>
                      </a:pPr>
                      <a:r>
                        <a:rPr kumimoji="0" lang="zh-CN" altLang="en-US" sz="1400" b="1" u="none" strike="noStrike" cap="none" normalizeH="0" baseline="0" dirty="0">
                          <a:ln>
                            <a:noFill/>
                          </a:ln>
                          <a:effectLst/>
                          <a:latin typeface="黑体" panose="02010609060101010101" pitchFamily="49" charset="-122"/>
                          <a:ea typeface="华文楷体" panose="02010600040101010101" charset="-122"/>
                        </a:rPr>
                        <a:t>基于疾病特征和患者对毒性与疗效的意愿选择治疗：</a:t>
                      </a:r>
                      <a:endParaRPr kumimoji="0" lang="zh-CN" altLang="en-GB" sz="1400" b="1" u="none" strike="noStrike" cap="none" normalizeH="0" baseline="0" dirty="0">
                        <a:ln>
                          <a:noFill/>
                        </a:ln>
                        <a:effectLst/>
                        <a:latin typeface="黑体" panose="02010609060101010101" pitchFamily="49" charset="-122"/>
                        <a:ea typeface="华文楷体" panose="02010600040101010101" charset="-122"/>
                      </a:endParaRPr>
                    </a:p>
                    <a:p>
                      <a:pPr marL="174625" marR="0" lvl="0" indent="-174625" algn="l" defTabSz="457200" rtl="0" eaLnBrk="1" fontAlgn="base" latinLnBrk="0" hangingPunct="1">
                        <a:lnSpc>
                          <a:spcPct val="105000"/>
                        </a:lnSpc>
                        <a:spcBef>
                          <a:spcPct val="0"/>
                        </a:spcBef>
                        <a:spcAft>
                          <a:spcPct val="0"/>
                        </a:spcAft>
                        <a:buClrTx/>
                        <a:buSzTx/>
                        <a:buFont typeface="Symbol" panose="05050102010706020507" pitchFamily="18" charset="2"/>
                        <a:buChar char=""/>
                      </a:pPr>
                      <a:r>
                        <a:rPr kumimoji="0" lang="en-GB" altLang="zh-CN" sz="1400" b="1" u="none" strike="noStrike" cap="none" normalizeH="0" baseline="0" dirty="0">
                          <a:ln>
                            <a:noFill/>
                          </a:ln>
                          <a:effectLst/>
                          <a:latin typeface="黑体" panose="02010609060101010101" pitchFamily="49" charset="-122"/>
                          <a:ea typeface="华文楷体" panose="02010600040101010101" charset="-122"/>
                        </a:rPr>
                        <a:t>‘</a:t>
                      </a:r>
                      <a:r>
                        <a:rPr kumimoji="0" lang="zh-CN" altLang="en-GB" sz="1400" b="1" u="none" strike="noStrike" cap="none" normalizeH="0" baseline="0" dirty="0">
                          <a:ln>
                            <a:noFill/>
                          </a:ln>
                          <a:effectLst/>
                          <a:latin typeface="黑体" panose="02010609060101010101" pitchFamily="49" charset="-122"/>
                          <a:ea typeface="华文楷体" panose="02010600040101010101" charset="-122"/>
                        </a:rPr>
                        <a:t>观察等待’ </a:t>
                      </a:r>
                      <a:r>
                        <a:rPr kumimoji="0" lang="en-GB" altLang="zh-CN" sz="1400" b="1" u="none" strike="noStrike" cap="none" normalizeH="0" baseline="0" dirty="0">
                          <a:ln>
                            <a:noFill/>
                          </a:ln>
                          <a:effectLst/>
                          <a:latin typeface="黑体" panose="02010609060101010101" pitchFamily="49" charset="-122"/>
                          <a:ea typeface="华文楷体" panose="02010600040101010101" charset="-122"/>
                        </a:rPr>
                        <a:t>(</a:t>
                      </a:r>
                      <a:r>
                        <a:rPr kumimoji="0" lang="zh-CN" altLang="en-GB" sz="1400" b="1" u="none" strike="noStrike" cap="none" normalizeH="0" baseline="0" dirty="0">
                          <a:ln>
                            <a:noFill/>
                          </a:ln>
                          <a:effectLst/>
                          <a:latin typeface="黑体" panose="02010609060101010101" pitchFamily="49" charset="-122"/>
                          <a:ea typeface="华文楷体" panose="02010600040101010101" charset="-122"/>
                        </a:rPr>
                        <a:t>特别情况</a:t>
                      </a:r>
                      <a:r>
                        <a:rPr kumimoji="0" lang="en-GB" altLang="zh-CN" sz="1400" b="1" u="none" strike="noStrike" cap="none" normalizeH="0" baseline="0" dirty="0">
                          <a:ln>
                            <a:noFill/>
                          </a:ln>
                          <a:effectLst/>
                          <a:latin typeface="黑体" panose="02010609060101010101" pitchFamily="49" charset="-122"/>
                          <a:ea typeface="华文楷体" panose="02010600040101010101" charset="-122"/>
                        </a:rPr>
                        <a:t>)</a:t>
                      </a:r>
                      <a:endParaRPr kumimoji="0" lang="de-DE" altLang="zh-CN" sz="1400" b="1" u="none" strike="noStrike" cap="none" normalizeH="0" baseline="0" dirty="0">
                        <a:ln>
                          <a:noFill/>
                        </a:ln>
                        <a:effectLst/>
                        <a:latin typeface="黑体" panose="02010609060101010101" pitchFamily="49" charset="-122"/>
                        <a:ea typeface="华文楷体" panose="02010600040101010101" charset="-122"/>
                      </a:endParaRPr>
                    </a:p>
                    <a:p>
                      <a:pPr marL="174625" marR="0" lvl="0" indent="-174625" algn="l" defTabSz="457200" rtl="0" eaLnBrk="1" fontAlgn="base" latinLnBrk="0" hangingPunct="1">
                        <a:lnSpc>
                          <a:spcPct val="105000"/>
                        </a:lnSpc>
                        <a:spcBef>
                          <a:spcPct val="0"/>
                        </a:spcBef>
                        <a:spcAft>
                          <a:spcPct val="0"/>
                        </a:spcAft>
                        <a:buClrTx/>
                        <a:buSzTx/>
                        <a:buFont typeface="Symbol" panose="05050102010706020507" pitchFamily="18" charset="2"/>
                        <a:buChar char=""/>
                      </a:pPr>
                      <a:r>
                        <a:rPr kumimoji="0" lang="zh-CN" altLang="en-GB" sz="1400" b="1" u="none" strike="noStrike" cap="none" normalizeH="0" baseline="0" dirty="0">
                          <a:ln>
                            <a:noFill/>
                          </a:ln>
                          <a:effectLst/>
                          <a:latin typeface="黑体" panose="02010609060101010101" pitchFamily="49" charset="-122"/>
                          <a:ea typeface="华文楷体" panose="02010600040101010101" charset="-122"/>
                        </a:rPr>
                        <a:t>序贯：起始可选择 </a:t>
                      </a:r>
                      <a:endParaRPr kumimoji="0" lang="zh-CN" altLang="de-DE" sz="1400" b="1" u="none" strike="noStrike" cap="none" normalizeH="0" baseline="0" dirty="0">
                        <a:ln>
                          <a:noFill/>
                        </a:ln>
                        <a:effectLst/>
                        <a:latin typeface="黑体" panose="02010609060101010101" pitchFamily="49" charset="-122"/>
                        <a:ea typeface="华文楷体" panose="02010600040101010101" charset="-122"/>
                      </a:endParaRPr>
                    </a:p>
                    <a:p>
                      <a:pPr marL="174625" marR="0" lvl="0" indent="-174625" algn="l" defTabSz="457200" rtl="0" eaLnBrk="1" fontAlgn="base" latinLnBrk="0" hangingPunct="1">
                        <a:lnSpc>
                          <a:spcPct val="105000"/>
                        </a:lnSpc>
                        <a:spcBef>
                          <a:spcPct val="0"/>
                        </a:spcBef>
                        <a:spcAft>
                          <a:spcPct val="0"/>
                        </a:spcAft>
                        <a:buClrTx/>
                        <a:buSzTx/>
                        <a:buFontTx/>
                        <a:buChar char="–"/>
                      </a:pPr>
                      <a:r>
                        <a:rPr kumimoji="0" lang="en-GB" altLang="zh-CN" sz="1400" b="1" u="none" strike="noStrike" cap="none" normalizeH="0" baseline="0" dirty="0">
                          <a:ln>
                            <a:noFill/>
                          </a:ln>
                          <a:effectLst/>
                          <a:latin typeface="黑体" panose="02010609060101010101" pitchFamily="49" charset="-122"/>
                          <a:ea typeface="华文楷体" panose="02010600040101010101" charset="-122"/>
                        </a:rPr>
                        <a:t> </a:t>
                      </a:r>
                      <a:r>
                        <a:rPr kumimoji="0" lang="zh-CN" altLang="en-GB" sz="1400" b="1" u="none" strike="noStrike" cap="none" normalizeH="0" baseline="0" dirty="0">
                          <a:ln>
                            <a:noFill/>
                          </a:ln>
                          <a:effectLst/>
                          <a:latin typeface="黑体" panose="02010609060101010101" pitchFamily="49" charset="-122"/>
                          <a:ea typeface="华文楷体" panose="02010600040101010101" charset="-122"/>
                        </a:rPr>
                        <a:t>单药，或</a:t>
                      </a:r>
                    </a:p>
                    <a:p>
                      <a:pPr marL="174625" marR="0" lvl="0" indent="-174625" algn="l" defTabSz="457200" rtl="0" eaLnBrk="1" fontAlgn="base" latinLnBrk="0" hangingPunct="1">
                        <a:lnSpc>
                          <a:spcPct val="105000"/>
                        </a:lnSpc>
                        <a:spcBef>
                          <a:spcPct val="0"/>
                        </a:spcBef>
                        <a:spcAft>
                          <a:spcPct val="0"/>
                        </a:spcAft>
                        <a:buClrTx/>
                        <a:buSzTx/>
                        <a:buFontTx/>
                        <a:buChar char="–"/>
                      </a:pPr>
                      <a:r>
                        <a:rPr kumimoji="0" lang="zh-CN" altLang="en-GB" sz="1400" b="1" u="none" strike="noStrike" cap="none" normalizeH="0" baseline="0" dirty="0">
                          <a:ln>
                            <a:noFill/>
                          </a:ln>
                          <a:effectLst/>
                          <a:latin typeface="黑体" panose="02010609060101010101" pitchFamily="49" charset="-122"/>
                          <a:ea typeface="华文楷体" panose="02010600040101010101" charset="-122"/>
                        </a:rPr>
                        <a:t>低毒性的两药 </a:t>
                      </a:r>
                      <a:endParaRPr kumimoji="0" lang="zh-CN" altLang="de-DE" sz="1400" b="1" u="none" strike="noStrike" cap="none" normalizeH="0" baseline="0" dirty="0">
                        <a:ln>
                          <a:noFill/>
                        </a:ln>
                        <a:effectLst/>
                        <a:latin typeface="黑体" panose="02010609060101010101" pitchFamily="49" charset="-122"/>
                        <a:ea typeface="华文楷体" panose="02010600040101010101" charset="-122"/>
                      </a:endParaRPr>
                    </a:p>
                    <a:p>
                      <a:pPr marL="174625" marR="0" lvl="0" indent="-174625" algn="l" defTabSz="457200" rtl="0" eaLnBrk="1" fontAlgn="base" latinLnBrk="0" hangingPunct="1">
                        <a:lnSpc>
                          <a:spcPct val="105000"/>
                        </a:lnSpc>
                        <a:spcBef>
                          <a:spcPct val="0"/>
                        </a:spcBef>
                        <a:spcAft>
                          <a:spcPct val="0"/>
                        </a:spcAft>
                        <a:buClrTx/>
                        <a:buSzTx/>
                        <a:buFont typeface="Symbol" panose="05050102010706020507" pitchFamily="18" charset="2"/>
                        <a:buChar char=""/>
                      </a:pPr>
                      <a:r>
                        <a:rPr kumimoji="0" lang="zh-CN" altLang="en-GB" sz="1400" b="1" u="none" strike="noStrike" cap="none" normalizeH="0" baseline="0" dirty="0">
                          <a:ln>
                            <a:noFill/>
                          </a:ln>
                          <a:effectLst/>
                          <a:latin typeface="黑体" panose="02010609060101010101" pitchFamily="49" charset="-122"/>
                          <a:ea typeface="华文楷体" panose="02010600040101010101" charset="-122"/>
                        </a:rPr>
                        <a:t>特别情况下可选择三药联合</a:t>
                      </a:r>
                      <a:endParaRPr kumimoji="0" lang="zh-CN" altLang="de-DE" sz="1400" b="1" i="0" u="none" strike="noStrike" cap="none" normalizeH="0" baseline="0" dirty="0">
                        <a:ln>
                          <a:noFill/>
                        </a:ln>
                        <a:solidFill>
                          <a:schemeClr val="tx1"/>
                        </a:solidFill>
                        <a:effectLst/>
                        <a:latin typeface="黑体" panose="02010609060101010101" pitchFamily="49" charset="-122"/>
                        <a:ea typeface="华文楷体" panose="02010600040101010101" charset="-122"/>
                        <a:cs typeface="Times New Roman" panose="02020603050405020304" pitchFamily="18" charset="0"/>
                      </a:endParaRPr>
                    </a:p>
                  </a:txBody>
                  <a:tcPr marL="90000" marR="90000" marT="36001" marB="36001" horzOverflow="overflow"/>
                </a:tc>
                <a:extLst>
                  <a:ext uri="{0D108BD9-81ED-4DB2-BD59-A6C34878D82A}">
                    <a16:rowId xmlns:a16="http://schemas.microsoft.com/office/drawing/2014/main" val="10007"/>
                  </a:ext>
                </a:extLst>
              </a:tr>
            </a:tbl>
          </a:graphicData>
        </a:graphic>
      </p:graphicFrame>
      <p:sp>
        <p:nvSpPr>
          <p:cNvPr id="6" name="矩形 5"/>
          <p:cNvSpPr/>
          <p:nvPr/>
        </p:nvSpPr>
        <p:spPr>
          <a:xfrm>
            <a:off x="827088" y="-12720"/>
            <a:ext cx="7417320" cy="584775"/>
          </a:xfrm>
          <a:prstGeom prst="rect">
            <a:avLst/>
          </a:prstGeom>
          <a:solidFill>
            <a:schemeClr val="bg1"/>
          </a:solidFill>
          <a:ln>
            <a:solidFill>
              <a:schemeClr val="bg1"/>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fontAlgn="auto">
              <a:spcBef>
                <a:spcPct val="0"/>
              </a:spcBef>
              <a:spcAft>
                <a:spcPct val="0"/>
              </a:spcAft>
              <a:defRPr/>
            </a:pPr>
            <a:r>
              <a:rPr lang="en-US" altLang="zh-CN" sz="3200" b="1" kern="0" dirty="0">
                <a:solidFill>
                  <a:srgbClr val="FF8040"/>
                </a:solidFill>
                <a:latin typeface="黑体" panose="02010609060101010101" pitchFamily="49" charset="-122"/>
                <a:ea typeface="华文楷体" panose="02010600040101010101" charset="-122"/>
              </a:rPr>
              <a:t>CSCO</a:t>
            </a:r>
            <a:r>
              <a:rPr lang="zh-CN" altLang="en-US" sz="3200" b="1" kern="0" dirty="0">
                <a:solidFill>
                  <a:srgbClr val="FF8040"/>
                </a:solidFill>
                <a:latin typeface="黑体" panose="02010609060101010101" pitchFamily="49" charset="-122"/>
                <a:ea typeface="华文楷体" panose="02010600040101010101" charset="-122"/>
              </a:rPr>
              <a:t>指南：晚期结直肠癌患者分组治疗</a:t>
            </a:r>
            <a:endParaRPr lang="zh-CN" altLang="en-US" b="1" kern="0" dirty="0">
              <a:solidFill>
                <a:srgbClr val="FF8040"/>
              </a:solidFill>
              <a:latin typeface="黑体" panose="02010609060101010101" pitchFamily="49" charset="-122"/>
              <a:ea typeface="华文楷体" panose="02010600040101010101" charset="-122"/>
            </a:endParaRPr>
          </a:p>
        </p:txBody>
      </p:sp>
      <p:sp>
        <p:nvSpPr>
          <p:cNvPr id="8" name="灯片编号占位符 5"/>
          <p:cNvSpPr>
            <a:spLocks noGrp="1"/>
          </p:cNvSpPr>
          <p:nvPr>
            <p:ph type="sldNum" sz="quarter" idx="12"/>
          </p:nvPr>
        </p:nvSpPr>
        <p:spPr/>
        <p:txBody>
          <a:bodyPr/>
          <a:lstStyle/>
          <a:p>
            <a:pPr algn="l" eaLnBrk="1" latinLnBrk="0" hangingPunct="1"/>
            <a:fld id="{AB67C453-A630-49F9-B521-00C349FF301A}" type="slidenum">
              <a:rPr kumimoji="0" lang="en-US" smtClean="0"/>
              <a:t>7</a:t>
            </a:fld>
            <a:endParaRPr kumimoji="0" lang="en-US" sz="1200">
              <a:solidFill>
                <a:schemeClr val="tx2"/>
              </a:solidFill>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a:xfrm>
            <a:off x="251520" y="275432"/>
            <a:ext cx="8229600" cy="849312"/>
          </a:xfrm>
        </p:spPr>
        <p:txBody>
          <a:bodyPr>
            <a:normAutofit/>
          </a:bodyPr>
          <a:lstStyle/>
          <a:p>
            <a:pPr algn="l" eaLnBrk="1" hangingPunct="1"/>
            <a:r>
              <a:rPr lang="zh-CN" altLang="en-US" sz="4000" b="1">
                <a:latin typeface="+mn-ea"/>
                <a:ea typeface="华文楷体" panose="02010600040101010101" charset="-122"/>
              </a:rPr>
              <a:t>临床上</a:t>
            </a:r>
          </a:p>
        </p:txBody>
      </p:sp>
      <p:graphicFrame>
        <p:nvGraphicFramePr>
          <p:cNvPr id="4" name="内容占位符 3"/>
          <p:cNvGraphicFramePr>
            <a:graphicFrameLocks noGrp="1"/>
          </p:cNvGraphicFramePr>
          <p:nvPr>
            <p:ph idx="1"/>
          </p:nvPr>
        </p:nvGraphicFramePr>
        <p:xfrm>
          <a:off x="899592" y="1124744"/>
          <a:ext cx="7416824" cy="27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内容占位符 3"/>
          <p:cNvGraphicFramePr/>
          <p:nvPr/>
        </p:nvGraphicFramePr>
        <p:xfrm>
          <a:off x="971600" y="3356992"/>
          <a:ext cx="7416824" cy="27363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4581" name="灯片编号占位符 5"/>
          <p:cNvSpPr>
            <a:spLocks noGrp="1"/>
          </p:cNvSpPr>
          <p:nvPr>
            <p:ph type="sldNum" sz="quarter" idx="12"/>
          </p:nvPr>
        </p:nvSpPr>
        <p:spPr/>
        <p:txBody>
          <a:bodyPr/>
          <a:lstStyle/>
          <a:p>
            <a:pPr algn="l" eaLnBrk="1" latinLnBrk="0" hangingPunct="1"/>
            <a:fld id="{65EA9066-CD16-4BCE-8F89-B9DCD1DA7854}" type="slidenum">
              <a:rPr kumimoji="0" lang="en-US" smtClean="0"/>
              <a:t>8</a:t>
            </a:fld>
            <a:endParaRPr kumimoji="0" lang="en-US" sz="1200">
              <a:solidFill>
                <a:schemeClr val="tx2"/>
              </a:solidFill>
            </a:endParaRPr>
          </a:p>
        </p:txBody>
      </p:sp>
      <p:sp>
        <p:nvSpPr>
          <p:cNvPr id="24582" name="页脚占位符 4"/>
          <p:cNvSpPr>
            <a:spLocks noGrp="1"/>
          </p:cNvSpPr>
          <p:nvPr>
            <p:ph type="ftr" sz="quarter" idx="11"/>
          </p:nvPr>
        </p:nvSpPr>
        <p:spPr/>
        <p:txBody>
          <a:bodyPr/>
          <a:lstStyle/>
          <a:p>
            <a:pPr algn="r" eaLnBrk="1" latinLnBrk="0" hangingPunct="1"/>
            <a:r>
              <a:rPr kumimoji="0" lang="en-US" sz="1100">
                <a:solidFill>
                  <a:schemeClr val="tx2"/>
                </a:solidFill>
              </a:rPr>
              <a:t>a</a:t>
            </a:r>
          </a:p>
        </p:txBody>
      </p:sp>
      <p:sp>
        <p:nvSpPr>
          <p:cNvPr id="2" name="矩形 1"/>
          <p:cNvSpPr/>
          <p:nvPr/>
        </p:nvSpPr>
        <p:spPr>
          <a:xfrm>
            <a:off x="7452320" y="188640"/>
            <a:ext cx="1368152" cy="8640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323850" y="333375"/>
            <a:ext cx="5688013" cy="719138"/>
          </a:xfrm>
        </p:spPr>
        <p:txBody>
          <a:bodyPr>
            <a:normAutofit/>
          </a:bodyPr>
          <a:lstStyle/>
          <a:p>
            <a:pPr marL="0" indent="0" eaLnBrk="1" hangingPunct="1">
              <a:buFont typeface="Arial" panose="020B0604020202020204"/>
              <a:buNone/>
            </a:pPr>
            <a:r>
              <a:rPr lang="zh-CN" altLang="en-US" sz="4000" b="1">
                <a:latin typeface="+mn-ea"/>
                <a:ea typeface="华文楷体" panose="02010600040101010101" charset="-122"/>
              </a:rPr>
              <a:t>晚期肿瘤中西治疗选择</a:t>
            </a:r>
          </a:p>
        </p:txBody>
      </p:sp>
      <p:sp>
        <p:nvSpPr>
          <p:cNvPr id="11" name="灯片编号占位符 5"/>
          <p:cNvSpPr>
            <a:spLocks noGrp="1"/>
          </p:cNvSpPr>
          <p:nvPr>
            <p:ph type="sldNum" sz="quarter" idx="12"/>
          </p:nvPr>
        </p:nvSpPr>
        <p:spPr/>
        <p:txBody>
          <a:bodyPr/>
          <a:lstStyle/>
          <a:p>
            <a:pPr algn="l" eaLnBrk="1" latinLnBrk="0" hangingPunct="1"/>
            <a:fld id="{5BFD5E1A-A725-4A8F-BE9E-C68F4AC2699A}" type="slidenum">
              <a:rPr kumimoji="0" lang="en-US" smtClean="0"/>
              <a:t>9</a:t>
            </a:fld>
            <a:endParaRPr kumimoji="0" lang="en-US" sz="1200">
              <a:solidFill>
                <a:schemeClr val="tx2"/>
              </a:solidFill>
            </a:endParaRPr>
          </a:p>
        </p:txBody>
      </p:sp>
      <p:sp>
        <p:nvSpPr>
          <p:cNvPr id="12" name="页脚占位符 4"/>
          <p:cNvSpPr>
            <a:spLocks noGrp="1"/>
          </p:cNvSpPr>
          <p:nvPr>
            <p:ph type="ftr" sz="quarter" idx="11"/>
          </p:nvPr>
        </p:nvSpPr>
        <p:spPr/>
        <p:txBody>
          <a:bodyPr/>
          <a:lstStyle/>
          <a:p>
            <a:pPr algn="r" eaLnBrk="1" latinLnBrk="0" hangingPunct="1"/>
            <a:r>
              <a:rPr kumimoji="0" lang="en-US" sz="1100">
                <a:solidFill>
                  <a:schemeClr val="tx2"/>
                </a:solidFill>
              </a:rPr>
              <a:t>a</a:t>
            </a:r>
          </a:p>
        </p:txBody>
      </p:sp>
      <p:pic>
        <p:nvPicPr>
          <p:cNvPr id="3" name="图片 2"/>
          <p:cNvPicPr>
            <a:picLocks noChangeAspect="1"/>
          </p:cNvPicPr>
          <p:nvPr/>
        </p:nvPicPr>
        <p:blipFill>
          <a:blip r:embed="rId2"/>
          <a:stretch>
            <a:fillRect/>
          </a:stretch>
        </p:blipFill>
        <p:spPr>
          <a:xfrm>
            <a:off x="0" y="1310640"/>
            <a:ext cx="9144000" cy="423672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11.28"/>
  <p:tag name="AS_TITLE" val="Aspose.Slides for .NET 4.0"/>
  <p:tag name="AS_VERSION" val="16.11.0.0"/>
  <p:tag name="COMMONDATA" val="eyJoZGlkIjoiYTZlNTcyMzUyZWUzOTE5NmFiNjFhOGRiZDFmOGQ4Yjk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30"/>
  <p:tag name="KSO_WM_UNIT_TYPE" val="m_i"/>
  <p:tag name="KSO_WM_UNIT_INDEX" val="1_1"/>
  <p:tag name="KSO_WM_UNIT_ID" val="diagram160330_2*m_i*1_1"/>
  <p:tag name="KSO_WM_UNIT_CLEAR" val="1"/>
  <p:tag name="KSO_WM_UNIT_LAYERLEVEL" val="1_1"/>
  <p:tag name="KSO_WM_DIAGRAM_GROUP_CODE" val="m1-1"/>
  <p:tag name="KSO_WM_UNIT_TEXT_FILL_FORE_SCHEMECOLOR_INDEX" val="2"/>
  <p:tag name="KSO_WM_UNIT_TEXT_FILL_TYPE" val="1"/>
  <p:tag name="KSO_WM_UNIT_DIAGRAM_SCHEMECOLOR_ID" val="2"/>
  <p:tag name="KSO_WM_UNIT_USESOURCEFORMAT_APPLY" val="1"/>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330_2*i*2"/>
  <p:tag name="KSO_WM_TEMPLATE_CATEGORY" val="diagram"/>
  <p:tag name="KSO_WM_TEMPLATE_INDEX" val="160330"/>
  <p:tag name="KSO_WM_UNIT_INDEX" val="2"/>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330_2*i*11"/>
  <p:tag name="KSO_WM_TEMPLATE_CATEGORY" val="diagram"/>
  <p:tag name="KSO_WM_TEMPLATE_INDEX" val="160330"/>
  <p:tag name="KSO_WM_UNIT_INDEX" val="11"/>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30"/>
  <p:tag name="KSO_WM_UNIT_TYPE" val="m_i"/>
  <p:tag name="KSO_WM_UNIT_INDEX" val="1_4"/>
  <p:tag name="KSO_WM_UNIT_ID" val="diagram160330_2*m_i*1_4"/>
  <p:tag name="KSO_WM_UNIT_CLEAR" val="1"/>
  <p:tag name="KSO_WM_UNIT_LAYERLEVEL" val="1_1"/>
  <p:tag name="KSO_WM_DIAGRAM_GROUP_CODE" val="m1-1"/>
  <p:tag name="KSO_WM_UNIT_TEXT_FILL_FORE_SCHEMECOLOR_INDEX" val="2"/>
  <p:tag name="KSO_WM_UNIT_TEXT_FILL_TYPE" val="1"/>
  <p:tag name="KSO_WM_UNIT_DIAGRAM_SCHEMECOLOR_ID" val="2"/>
  <p:tag name="KSO_WM_UNIT_USESOURCEFORMAT_APPLY" val="1"/>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30"/>
  <p:tag name="KSO_WM_UNIT_TYPE" val="m_i"/>
  <p:tag name="KSO_WM_UNIT_INDEX" val="1_5"/>
  <p:tag name="KSO_WM_UNIT_ID" val="diagram160330_2*m_i*1_5"/>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 name="KSO_WM_UNIT_DIAGRAM_SCHEMECOLOR_ID" val="2"/>
  <p:tag name="KSO_WM_UNIT_USESOURCEFORMAT_APPLY" val="1"/>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30"/>
  <p:tag name="KSO_WM_UNIT_TYPE" val="m_h_a"/>
  <p:tag name="KSO_WM_UNIT_INDEX" val="1_1_1"/>
  <p:tag name="KSO_WM_UNIT_ID" val="diagram160330_2*m_h_a*1_1_1"/>
  <p:tag name="KSO_WM_UNIT_CLEAR" val="1"/>
  <p:tag name="KSO_WM_UNIT_LAYERLEVEL" val="1_1_1"/>
  <p:tag name="KSO_WM_UNIT_VALUE" val="22"/>
  <p:tag name="KSO_WM_UNIT_HIGHLIGHT" val="0"/>
  <p:tag name="KSO_WM_UNIT_COMPATIBLE" val="0"/>
  <p:tag name="KSO_WM_UNIT_PRESET_TEXT_INDEX" val="3"/>
  <p:tag name="KSO_WM_UNIT_PRESET_TEXT_LEN" val="12"/>
  <p:tag name="KSO_WM_DIAGRAM_GROUP_CODE" val="m1-1"/>
  <p:tag name="KSO_WM_UNIT_TEXT_FILL_FORE_SCHEMECOLOR_INDEX" val="5"/>
  <p:tag name="KSO_WM_UNIT_TEXT_FILL_TYPE" val="1"/>
  <p:tag name="KSO_WM_UNIT_DIAGRAM_SCHEMECOLOR_ID" val="2"/>
  <p:tag name="KSO_WM_UNIT_USESOURCEFORMAT_APPLY" val="1"/>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30"/>
  <p:tag name="KSO_WM_UNIT_TYPE" val="m_h_a"/>
  <p:tag name="KSO_WM_UNIT_INDEX" val="1_2_1"/>
  <p:tag name="KSO_WM_UNIT_ID" val="diagram160330_2*m_h_a*1_2_1"/>
  <p:tag name="KSO_WM_UNIT_CLEAR" val="1"/>
  <p:tag name="KSO_WM_UNIT_LAYERLEVEL" val="1_1_1"/>
  <p:tag name="KSO_WM_UNIT_VALUE" val="22"/>
  <p:tag name="KSO_WM_UNIT_HIGHLIGHT" val="0"/>
  <p:tag name="KSO_WM_UNIT_COMPATIBLE" val="0"/>
  <p:tag name="KSO_WM_UNIT_PRESET_TEXT_INDEX" val="3"/>
  <p:tag name="KSO_WM_UNIT_PRESET_TEXT_LEN" val="12"/>
  <p:tag name="KSO_WM_DIAGRAM_GROUP_CODE" val="m1-1"/>
  <p:tag name="KSO_WM_UNIT_TEXT_FILL_FORE_SCHEMECOLOR_INDEX" val="6"/>
  <p:tag name="KSO_WM_UNIT_TEXT_FILL_TYPE" val="1"/>
  <p:tag name="KSO_WM_UNIT_DIAGRAM_SCHEMECOLOR_ID" val="2"/>
  <p:tag name="KSO_WM_UNIT_USESOURCEFORMAT_APPLY" val="1"/>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30"/>
  <p:tag name="KSO_WM_UNIT_TYPE" val="m_i"/>
  <p:tag name="KSO_WM_UNIT_INDEX" val="1_2"/>
  <p:tag name="KSO_WM_UNIT_ID" val="diagram160330_2*m_i*1_2"/>
  <p:tag name="KSO_WM_UNIT_CLEAR" val="1"/>
  <p:tag name="KSO_WM_UNIT_LAYERLEVEL" val="1_1"/>
  <p:tag name="KSO_WM_DIAGRAM_GROUP_CODE" val="m1-1"/>
  <p:tag name="KSO_WM_UNIT_TEXT_FILL_FORE_SCHEMECOLOR_INDEX" val="2"/>
  <p:tag name="KSO_WM_UNIT_TEXT_FILL_TYPE" val="1"/>
  <p:tag name="KSO_WM_UNIT_DIAGRAM_SCHEMECOLOR_ID" val="2"/>
  <p:tag name="KSO_WM_UNIT_USESOURCEFORMAT_APPLY" val="1"/>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30"/>
  <p:tag name="KSO_WM_UNIT_TYPE" val="m_i"/>
  <p:tag name="KSO_WM_UNIT_INDEX" val="1_3"/>
  <p:tag name="KSO_WM_UNIT_ID" val="diagram160330_2*m_i*1_3"/>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 name="KSO_WM_UNIT_DIAGRAM_SCHEMECOLOR_ID" val="2"/>
  <p:tag name="KSO_WM_UNIT_USESOURCEFORMAT_APPLY" val="1"/>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质朴">
  <a:themeElements>
    <a:clrScheme name="质朴">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质朴">
      <a:majorFont>
        <a:latin typeface="Bookman Old Style"/>
        <a:ea typeface="Arial"/>
        <a:cs typeface="Arial"/>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Arial"/>
        <a:cs typeface="Arial"/>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质朴">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a:tile tx="0" ty="0" sx="35000" sy="40000" flip="x"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9B3C43C-0B3F-4B42-A972-1F196980CDA4}">
  <ds:schemaRefs/>
</ds:datastoreItem>
</file>

<file path=docProps/app.xml><?xml version="1.0" encoding="utf-8"?>
<Properties xmlns="http://schemas.openxmlformats.org/officeDocument/2006/extended-properties" xmlns:vt="http://schemas.openxmlformats.org/officeDocument/2006/docPropsVTypes">
  <Template>1_Brushed metal and curves - Gray Tan Segoe</Template>
  <TotalTime>122</TotalTime>
  <Words>2714</Words>
  <Application>Microsoft Office PowerPoint</Application>
  <PresentationFormat>全屏显示(4:3)</PresentationFormat>
  <Paragraphs>284</Paragraphs>
  <Slides>34</Slides>
  <Notes>5</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34</vt:i4>
      </vt:variant>
    </vt:vector>
  </HeadingPairs>
  <TitlesOfParts>
    <vt:vector size="51" baseType="lpstr">
      <vt:lpstr>黑体</vt:lpstr>
      <vt:lpstr>华文楷体</vt:lpstr>
      <vt:lpstr>华文新魏</vt:lpstr>
      <vt:lpstr>华文行楷</vt:lpstr>
      <vt:lpstr>楷体</vt:lpstr>
      <vt:lpstr>隶书</vt:lpstr>
      <vt:lpstr>宋体</vt:lpstr>
      <vt:lpstr>微软雅黑</vt:lpstr>
      <vt:lpstr>Arial</vt:lpstr>
      <vt:lpstr>Bookman Old Style</vt:lpstr>
      <vt:lpstr>Calibri</vt:lpstr>
      <vt:lpstr>Calibri Light</vt:lpstr>
      <vt:lpstr>Gill Sans MT</vt:lpstr>
      <vt:lpstr>Symbol</vt:lpstr>
      <vt:lpstr>Wingdings</vt:lpstr>
      <vt:lpstr>Wingdings 3</vt:lpstr>
      <vt:lpstr>质朴</vt:lpstr>
      <vt:lpstr>PowerPoint 演示文稿</vt:lpstr>
      <vt:lpstr>王兰英主任治疗晚期结直肠癌经验探讨</vt:lpstr>
      <vt:lpstr> 中国结直肠癌流行病学现状</vt:lpstr>
      <vt:lpstr> 中国结直肠癌流行病学现状</vt:lpstr>
      <vt:lpstr>PowerPoint 演示文稿</vt:lpstr>
      <vt:lpstr> 晚期结直肠癌——治疗</vt:lpstr>
      <vt:lpstr>PowerPoint 演示文稿</vt:lpstr>
      <vt:lpstr>临床上</vt:lpstr>
      <vt:lpstr>PowerPoint 演示文稿</vt:lpstr>
      <vt:lpstr>PowerPoint 演示文稿</vt:lpstr>
      <vt:lpstr>中医治疗方式</vt:lpstr>
      <vt:lpstr>结直肠癌病因病机 的探讨</vt:lpstr>
      <vt:lpstr>结直肠癌病因病机 的探讨</vt:lpstr>
      <vt:lpstr>PowerPoint 演示文稿</vt:lpstr>
      <vt:lpstr>结直肠癌中医治疗策略探讨</vt:lpstr>
      <vt:lpstr>韩某，女，60岁 2020年1月7日门诊初诊： 2017年年初无明显诱因大便中见少量鲜血，以“痔疮”治疗。 2019.11.11复查胸部CT示：右肺内及左肺上叶见数枚结节影，较大者位于右肺中叶，边缘光滑，大小约1.5*1.4cm，考虑转移性瘤可能。</vt:lpstr>
      <vt:lpstr>PowerPoint 演示文稿</vt:lpstr>
      <vt:lpstr>PowerPoint 演示文稿</vt:lpstr>
      <vt:lpstr>PowerPoint 演示文稿</vt:lpstr>
      <vt:lpstr>PowerPoint 演示文稿</vt:lpstr>
      <vt:lpstr>2019.12.23-2020.1.7行：贝伐珠单抗300mg d1;伊立替康220mg d1；卡培他滨1000mg bid d1-10  q14d  3周期。 既往史：“左前降支心尖段肌桥”，口服“琥珀酸美托洛尔缓释片23.75mg po qd”;“焦虑症”，口服“黛力新 1片 po qd”，易失眠；“高血压病2级 很高危”，口服“硝苯地平缓释片1片 po qd”，血压控制尚可；否认传染病。有阑尾切除病史。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目标</vt:lpstr>
      <vt:lpstr>PowerPoint 演示文稿</vt:lpstr>
    </vt:vector>
  </TitlesOfParts>
  <Company>Lenovo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中医综合干预结直肠癌结局的系列研究与思考</dc:title>
  <dc:creator>Yuyao Wang</dc:creator>
  <cp:lastModifiedBy>宣 张</cp:lastModifiedBy>
  <cp:revision>184</cp:revision>
  <dcterms:created xsi:type="dcterms:W3CDTF">2012-08-26T23:24:00Z</dcterms:created>
  <dcterms:modified xsi:type="dcterms:W3CDTF">2023-12-01T12:57:29Z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TC102867239990</vt:lpwstr>
  </property>
  <property fmtid="{D5CDD505-2E9C-101B-9397-08002B2CF9AE}" pid="3" name="ICV">
    <vt:lpwstr>8B7AA70F7C8F478BA63024023BA7EC3A_12</vt:lpwstr>
  </property>
  <property fmtid="{D5CDD505-2E9C-101B-9397-08002B2CF9AE}" pid="4" name="KSOProductBuildVer">
    <vt:lpwstr>2052-12.1.0.15712</vt:lpwstr>
  </property>
</Properties>
</file>